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B76-1FE9-4991-9E62-2BE677A27EA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117E-8431-400C-8E47-07CA180664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B76-1FE9-4991-9E62-2BE677A27EA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117E-8431-400C-8E47-07CA180664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B76-1FE9-4991-9E62-2BE677A27EA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117E-8431-400C-8E47-07CA180664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B76-1FE9-4991-9E62-2BE677A27EA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117E-8431-400C-8E47-07CA180664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B76-1FE9-4991-9E62-2BE677A27EA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117E-8431-400C-8E47-07CA180664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B76-1FE9-4991-9E62-2BE677A27EA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117E-8431-400C-8E47-07CA180664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B76-1FE9-4991-9E62-2BE677A27EA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117E-8431-400C-8E47-07CA180664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B76-1FE9-4991-9E62-2BE677A27EA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117E-8431-400C-8E47-07CA180664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B76-1FE9-4991-9E62-2BE677A27EA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117E-8431-400C-8E47-07CA180664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B76-1FE9-4991-9E62-2BE677A27EA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117E-8431-400C-8E47-07CA180664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5B76-1FE9-4991-9E62-2BE677A27EA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117E-8431-400C-8E47-07CA180664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F5B76-1FE9-4991-9E62-2BE677A27EAC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3117E-8431-400C-8E47-07CA180664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utoitscript.com/site/autoit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 it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kirubanand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download auto it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Navigate to this link </a:t>
            </a:r>
            <a:r>
              <a:rPr lang="en-US" dirty="0" smtClean="0">
                <a:hlinkClick r:id="rId2"/>
              </a:rPr>
              <a:t>https://www.autoitscript.com/site/autoit/downloads/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Donwload</a:t>
            </a:r>
            <a:r>
              <a:rPr lang="en-US" dirty="0" smtClean="0"/>
              <a:t>  a </a:t>
            </a:r>
            <a:r>
              <a:rPr lang="en-US" b="1" dirty="0" err="1" smtClean="0"/>
              <a:t>AutoIt</a:t>
            </a:r>
            <a:r>
              <a:rPr lang="en-US" b="1" dirty="0" smtClean="0"/>
              <a:t> </a:t>
            </a:r>
            <a:r>
              <a:rPr lang="en-US" b="1" dirty="0"/>
              <a:t>Full Installation</a:t>
            </a:r>
            <a:r>
              <a:rPr lang="en-US" dirty="0"/>
              <a:t>. Includes </a:t>
            </a:r>
            <a:r>
              <a:rPr lang="en-US" b="1" dirty="0"/>
              <a:t>x86 and x64 components, </a:t>
            </a:r>
            <a:r>
              <a:rPr lang="en-US" b="1" dirty="0" smtClean="0"/>
              <a:t>and </a:t>
            </a:r>
            <a:r>
              <a:rPr lang="en-US" b="1" dirty="0" err="1" smtClean="0"/>
              <a:t>autoit</a:t>
            </a:r>
            <a:r>
              <a:rPr lang="en-US" dirty="0" smtClean="0"/>
              <a:t>,</a:t>
            </a:r>
            <a:r>
              <a:rPr lang="en-US" b="1" dirty="0"/>
              <a:t> </a:t>
            </a:r>
            <a:r>
              <a:rPr lang="en-US" b="1" dirty="0" smtClean="0"/>
              <a:t>Aut2Exe,</a:t>
            </a:r>
            <a:r>
              <a:rPr lang="en-US" b="1" dirty="0"/>
              <a:t> </a:t>
            </a:r>
            <a:r>
              <a:rPr lang="en-US" b="1" dirty="0" err="1" smtClean="0"/>
              <a:t>AutoItX</a:t>
            </a:r>
            <a:r>
              <a:rPr lang="en-US" b="1" dirty="0" smtClean="0"/>
              <a:t>,</a:t>
            </a:r>
            <a:r>
              <a:rPr lang="en-US" b="1" dirty="0"/>
              <a:t> </a:t>
            </a:r>
            <a:r>
              <a:rPr lang="en-US" b="1" dirty="0" smtClean="0"/>
              <a:t>&amp; Editor.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 the auto-it.exe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r>
              <a:rPr lang="en-US" dirty="0" smtClean="0"/>
              <a:t>Click on autoit-v3-setup.exe file and install.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55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Auto it tool</vt:lpstr>
      <vt:lpstr>Where to download auto it tool</vt:lpstr>
      <vt:lpstr>How to install the auto-it.exe file</vt:lpstr>
      <vt:lpstr>Slide 4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it tool</dc:title>
  <dc:creator>kkiruban</dc:creator>
  <cp:lastModifiedBy>kkiruban</cp:lastModifiedBy>
  <cp:revision>19</cp:revision>
  <dcterms:created xsi:type="dcterms:W3CDTF">2015-02-16T11:11:17Z</dcterms:created>
  <dcterms:modified xsi:type="dcterms:W3CDTF">2015-02-16T12:56:26Z</dcterms:modified>
</cp:coreProperties>
</file>