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854-785E-43A7-BA80-000F4D9C4D4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8BE0-6987-4AE0-BE58-7FAE780A9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854-785E-43A7-BA80-000F4D9C4D4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8BE0-6987-4AE0-BE58-7FAE780A9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854-785E-43A7-BA80-000F4D9C4D4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8BE0-6987-4AE0-BE58-7FAE780A9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854-785E-43A7-BA80-000F4D9C4D4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8BE0-6987-4AE0-BE58-7FAE780A9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854-785E-43A7-BA80-000F4D9C4D4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8BE0-6987-4AE0-BE58-7FAE780A9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854-785E-43A7-BA80-000F4D9C4D4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8BE0-6987-4AE0-BE58-7FAE780A9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854-785E-43A7-BA80-000F4D9C4D4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8BE0-6987-4AE0-BE58-7FAE780A9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854-785E-43A7-BA80-000F4D9C4D4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8BE0-6987-4AE0-BE58-7FAE780A9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854-785E-43A7-BA80-000F4D9C4D4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8BE0-6987-4AE0-BE58-7FAE780A9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854-785E-43A7-BA80-000F4D9C4D4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8BE0-6987-4AE0-BE58-7FAE780A9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854-785E-43A7-BA80-000F4D9C4D4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8BE0-6987-4AE0-BE58-7FAE780A9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CC854-785E-43A7-BA80-000F4D9C4D4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28BE0-6987-4AE0-BE58-7FAE780A9C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 err="1" smtClean="0"/>
              <a:t>ui</a:t>
            </a:r>
            <a:r>
              <a:rPr lang="en-US" smtClean="0"/>
              <a:t> and rest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Created  a rest project using this link-&gt;http://www.softwaretestinghelp.com/soapui-tutorial-13-soap-vs-rest-services/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b="1" dirty="0"/>
              <a:t>We are done with functional testing for Google Map API. Let’s add test suites and test cases to get to know more about REST services.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43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Soap ui and rest</vt:lpstr>
      <vt:lpstr>Slide 2</vt:lpstr>
      <vt:lpstr>Slide 3</vt:lpstr>
      <vt:lpstr>Slide 4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kkiruban</dc:creator>
  <cp:lastModifiedBy>kkiruban</cp:lastModifiedBy>
  <cp:revision>28</cp:revision>
  <dcterms:created xsi:type="dcterms:W3CDTF">2015-06-10T09:25:58Z</dcterms:created>
  <dcterms:modified xsi:type="dcterms:W3CDTF">2015-06-10T14:06:26Z</dcterms:modified>
</cp:coreProperties>
</file>