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BC6-062C-40DC-9816-41828AFDED7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564B-3FAA-49E3-90CE-FEEEE7C88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BC6-062C-40DC-9816-41828AFDED7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564B-3FAA-49E3-90CE-FEEEE7C88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BC6-062C-40DC-9816-41828AFDED7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564B-3FAA-49E3-90CE-FEEEE7C88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BC6-062C-40DC-9816-41828AFDED7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564B-3FAA-49E3-90CE-FEEEE7C88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BC6-062C-40DC-9816-41828AFDED7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564B-3FAA-49E3-90CE-FEEEE7C88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BC6-062C-40DC-9816-41828AFDED7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564B-3FAA-49E3-90CE-FEEEE7C88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BC6-062C-40DC-9816-41828AFDED7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564B-3FAA-49E3-90CE-FEEEE7C88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BC6-062C-40DC-9816-41828AFDED7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564B-3FAA-49E3-90CE-FEEEE7C88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BC6-062C-40DC-9816-41828AFDED7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564B-3FAA-49E3-90CE-FEEEE7C88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BC6-062C-40DC-9816-41828AFDED7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564B-3FAA-49E3-90CE-FEEEE7C88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BC6-062C-40DC-9816-41828AFDED7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564B-3FAA-49E3-90CE-FEEEE7C88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6CBC6-062C-40DC-9816-41828AFDED7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564B-3FAA-49E3-90CE-FEEEE7C88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edstrom/pnwds-2012-behat-mink-drupal-qa/blob/master/one/01_slide.md" TargetMode="External"/><Relationship Id="rId7" Type="http://schemas.openxmlformats.org/officeDocument/2006/relationships/hyperlink" Target="http://extremesoftwaretesting.com/Info/TestingDictionaryQRS.html" TargetMode="External"/><Relationship Id="rId2" Type="http://schemas.openxmlformats.org/officeDocument/2006/relationships/hyperlink" Target="http://kevinquillen.com/bdd/2014/06/08/your-first-behat-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pdrupal.slack.com/archives/D050BDNK9/p1432213311000002" TargetMode="External"/><Relationship Id="rId5" Type="http://schemas.openxmlformats.org/officeDocument/2006/relationships/hyperlink" Target="https://capdrupal.slack.com/team/kiruba" TargetMode="External"/><Relationship Id="rId4" Type="http://schemas.openxmlformats.org/officeDocument/2006/relationships/hyperlink" Target="http://mink.behat.org/en/latest/guides/traversing-p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Behat ka special 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http://kevinquillen.com/bdd/2014/06/08/your-first-behat-test/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https://github.com/jhedstrom/pnwds-2012-behat-mink-drupal-qa/blob/master/one/01_slide.md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http://mink.behat.org/en/latest/guides/traversing-pages.html#traversal-methods</a:t>
            </a:r>
            <a:endParaRPr lang="en-US" dirty="0" smtClean="0"/>
          </a:p>
          <a:p>
            <a:r>
              <a:rPr lang="nn-NO" b="1">
                <a:hlinkClick r:id="rId5"/>
              </a:rPr>
              <a:t>kirubanand Ramasamy</a:t>
            </a:r>
            <a:r>
              <a:rPr lang="nn-NO"/>
              <a:t> </a:t>
            </a:r>
            <a:r>
              <a:rPr lang="nn-NO" i="1"/>
              <a:t>[</a:t>
            </a:r>
            <a:r>
              <a:rPr lang="nn-NO">
                <a:hlinkClick r:id="rId6" tooltip="Today  at 6:31:51 PM&#10;Click to open in archives"/>
              </a:rPr>
              <a:t>6:31 PM</a:t>
            </a:r>
            <a:r>
              <a:rPr lang="nn-NO" i="1"/>
              <a:t>]</a:t>
            </a:r>
            <a:r>
              <a:rPr lang="nn-NO"/>
              <a:t> </a:t>
            </a:r>
            <a:r>
              <a:rPr lang="nn-NO">
                <a:hlinkClick r:id="rId7"/>
              </a:rPr>
              <a:t>http://extremesoftwaretesting.com/Info/TestingDictionaryQRS.html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Behat ka special link</vt:lpstr>
      <vt:lpstr>Slide 2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Behat ka special link</dc:title>
  <dc:creator>kkiruban</dc:creator>
  <cp:lastModifiedBy>kkiruban</cp:lastModifiedBy>
  <cp:revision>1</cp:revision>
  <dcterms:created xsi:type="dcterms:W3CDTF">2015-05-21T16:00:09Z</dcterms:created>
  <dcterms:modified xsi:type="dcterms:W3CDTF">2015-05-21T16:02:11Z</dcterms:modified>
</cp:coreProperties>
</file>