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A0A802-741F-4E6D-A2B6-9F59B629A80A}"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4BA2-15E0-4C3F-9AD9-84AA0B7D15A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A0A802-741F-4E6D-A2B6-9F59B629A80A}"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4BA2-15E0-4C3F-9AD9-84AA0B7D15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A0A802-741F-4E6D-A2B6-9F59B629A80A}"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4BA2-15E0-4C3F-9AD9-84AA0B7D15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A0A802-741F-4E6D-A2B6-9F59B629A80A}"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4BA2-15E0-4C3F-9AD9-84AA0B7D15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A0A802-741F-4E6D-A2B6-9F59B629A80A}"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04BA2-15E0-4C3F-9AD9-84AA0B7D15A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A0A802-741F-4E6D-A2B6-9F59B629A80A}" type="datetimeFigureOut">
              <a:rPr lang="en-US" smtClean="0"/>
              <a:t>5/27/2015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04BA2-15E0-4C3F-9AD9-84AA0B7D15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A0A802-741F-4E6D-A2B6-9F59B629A80A}" type="datetimeFigureOut">
              <a:rPr lang="en-US" smtClean="0"/>
              <a:t>5/27/2015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04BA2-15E0-4C3F-9AD9-84AA0B7D15A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A0A802-741F-4E6D-A2B6-9F59B629A80A}" type="datetimeFigureOut">
              <a:rPr lang="en-US" smtClean="0"/>
              <a:t>5/27/2015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04BA2-15E0-4C3F-9AD9-84AA0B7D15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0A802-741F-4E6D-A2B6-9F59B629A80A}" type="datetimeFigureOut">
              <a:rPr lang="en-US" smtClean="0"/>
              <a:t>5/27/2015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04BA2-15E0-4C3F-9AD9-84AA0B7D15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A0A802-741F-4E6D-A2B6-9F59B629A80A}" type="datetimeFigureOut">
              <a:rPr lang="en-US" smtClean="0"/>
              <a:t>5/27/2015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04BA2-15E0-4C3F-9AD9-84AA0B7D15A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A0A802-741F-4E6D-A2B6-9F59B629A80A}" type="datetimeFigureOut">
              <a:rPr lang="en-US" smtClean="0"/>
              <a:t>5/27/2015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04BA2-15E0-4C3F-9AD9-84AA0B7D15A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A0A802-741F-4E6D-A2B6-9F59B629A80A}" type="datetimeFigureOut">
              <a:rPr lang="en-US" smtClean="0"/>
              <a:t>5/27/2015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04BA2-15E0-4C3F-9AD9-84AA0B7D15A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Caching</a:t>
            </a:r>
            <a:endParaRPr lang="en-US" dirty="0"/>
          </a:p>
        </p:txBody>
      </p:sp>
      <p:sp>
        <p:nvSpPr>
          <p:cNvPr id="3" name="Subtitle 2"/>
          <p:cNvSpPr>
            <a:spLocks noGrp="1"/>
          </p:cNvSpPr>
          <p:nvPr>
            <p:ph type="subTitle" idx="1"/>
          </p:nvPr>
        </p:nvSpPr>
        <p:spPr/>
        <p:txBody>
          <a:bodyPr/>
          <a:lstStyle/>
          <a:p>
            <a:r>
              <a:rPr lang="en-US" dirty="0" smtClean="0"/>
              <a:t>By</a:t>
            </a:r>
          </a:p>
          <a:p>
            <a:r>
              <a:rPr lang="en-US" dirty="0" err="1" smtClean="0"/>
              <a:t>kirubanand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a:t>Caching</a:t>
            </a:r>
          </a:p>
          <a:p>
            <a:r>
              <a:rPr lang="en-US" dirty="0"/>
              <a:t>Sometimes, the returned result isn't as expected. In such cases the first things to check would be caching, which for us would fall into the following categories:</a:t>
            </a:r>
          </a:p>
          <a:p>
            <a:r>
              <a:rPr lang="en-US" b="1" dirty="0"/>
              <a:t>Browser cache</a:t>
            </a:r>
          </a:p>
          <a:p>
            <a:r>
              <a:rPr lang="en-US" dirty="0"/>
              <a:t>The browser cache is cleared in a way specific to each browser - if you don't know how, </a:t>
            </a:r>
            <a:r>
              <a:rPr lang="en-US" dirty="0" err="1"/>
              <a:t>google</a:t>
            </a:r>
            <a:r>
              <a:rPr lang="en-US" dirty="0"/>
              <a:t> it.</a:t>
            </a:r>
          </a:p>
          <a:p>
            <a:r>
              <a:rPr lang="en-US" b="1" dirty="0" err="1"/>
              <a:t>Drupal</a:t>
            </a:r>
            <a:r>
              <a:rPr lang="en-US" b="1" dirty="0"/>
              <a:t> cache</a:t>
            </a:r>
          </a:p>
          <a:p>
            <a:r>
              <a:rPr lang="en-US" dirty="0"/>
              <a:t>The </a:t>
            </a:r>
            <a:r>
              <a:rPr lang="en-US" dirty="0" err="1"/>
              <a:t>drupal</a:t>
            </a:r>
            <a:r>
              <a:rPr lang="en-US" dirty="0"/>
              <a:t> cache can be cleared by logging onto the </a:t>
            </a:r>
            <a:r>
              <a:rPr lang="en-US" dirty="0" err="1"/>
              <a:t>webserver</a:t>
            </a:r>
            <a:r>
              <a:rPr lang="en-US" dirty="0"/>
              <a:t> as </a:t>
            </a:r>
            <a:r>
              <a:rPr lang="en-US" dirty="0" err="1"/>
              <a:t>buildbot</a:t>
            </a:r>
            <a:r>
              <a:rPr lang="en-US" dirty="0"/>
              <a:t> and running </a:t>
            </a:r>
            <a:r>
              <a:rPr lang="en-US" dirty="0" err="1"/>
              <a:t>drush</a:t>
            </a:r>
            <a:r>
              <a:rPr lang="en-US" dirty="0"/>
              <a:t> cc.</a:t>
            </a:r>
          </a:p>
          <a:p>
            <a:r>
              <a:rPr lang="en-US" b="1" dirty="0"/>
              <a:t>Zeus cache</a:t>
            </a:r>
          </a:p>
          <a:p>
            <a:r>
              <a:rPr lang="en-US" dirty="0"/>
              <a:t>For the Zeus cache there's a story behind it...</a:t>
            </a:r>
          </a:p>
          <a:p>
            <a:r>
              <a:rPr lang="en-US" dirty="0"/>
              <a:t>If the status of some content has changed and the resulting content displayed is not what was expected, it could be that Zeus has served the content from its cache.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cache</a:t>
            </a:r>
            <a:endParaRPr lang="en-US" dirty="0"/>
          </a:p>
        </p:txBody>
      </p:sp>
      <p:sp>
        <p:nvSpPr>
          <p:cNvPr id="3" name="Content Placeholder 2"/>
          <p:cNvSpPr>
            <a:spLocks noGrp="1"/>
          </p:cNvSpPr>
          <p:nvPr>
            <p:ph idx="1"/>
          </p:nvPr>
        </p:nvSpPr>
        <p:spPr/>
        <p:txBody>
          <a:bodyPr>
            <a:normAutofit fontScale="92500" lnSpcReduction="10000"/>
          </a:bodyPr>
          <a:lstStyle/>
          <a:p>
            <a:r>
              <a:rPr lang="en-US" dirty="0"/>
              <a:t>Here is how to fix that corrupted DNS cache.</a:t>
            </a:r>
          </a:p>
          <a:p>
            <a:r>
              <a:rPr lang="en-US" dirty="0"/>
              <a:t>1. Click the Microsoft Vista Start logo in the bottom left corner of the screen</a:t>
            </a:r>
            <a:br>
              <a:rPr lang="en-US" dirty="0"/>
            </a:br>
            <a:r>
              <a:rPr lang="en-US" dirty="0"/>
              <a:t>2. Click </a:t>
            </a:r>
            <a:r>
              <a:rPr lang="en-US" b="1" dirty="0"/>
              <a:t>All Programs</a:t>
            </a:r>
            <a:r>
              <a:rPr lang="en-US" dirty="0"/>
              <a:t/>
            </a:r>
            <a:br>
              <a:rPr lang="en-US" dirty="0"/>
            </a:br>
            <a:r>
              <a:rPr lang="en-US" dirty="0"/>
              <a:t>3. Click </a:t>
            </a:r>
            <a:r>
              <a:rPr lang="en-US" b="1" dirty="0"/>
              <a:t>Accessories</a:t>
            </a:r>
            <a:r>
              <a:rPr lang="en-US" dirty="0"/>
              <a:t/>
            </a:r>
            <a:br>
              <a:rPr lang="en-US" dirty="0"/>
            </a:br>
            <a:r>
              <a:rPr lang="en-US" dirty="0"/>
              <a:t>4. RIGHT-click on </a:t>
            </a:r>
            <a:r>
              <a:rPr lang="en-US" b="1" dirty="0"/>
              <a:t>Command Prompt</a:t>
            </a:r>
            <a:r>
              <a:rPr lang="en-US" dirty="0"/>
              <a:t/>
            </a:r>
            <a:br>
              <a:rPr lang="en-US" dirty="0"/>
            </a:br>
            <a:r>
              <a:rPr lang="en-US" dirty="0"/>
              <a:t>5. Select </a:t>
            </a:r>
            <a:r>
              <a:rPr lang="en-US" b="1" dirty="0"/>
              <a:t>Run As Administrator</a:t>
            </a:r>
            <a:r>
              <a:rPr lang="en-US" dirty="0"/>
              <a:t/>
            </a:r>
            <a:br>
              <a:rPr lang="en-US" dirty="0"/>
            </a:br>
            <a:r>
              <a:rPr lang="en-US" dirty="0"/>
              <a:t>6. In the command window type the following and then hit enter: </a:t>
            </a:r>
            <a:r>
              <a:rPr lang="en-US" b="1" dirty="0" err="1"/>
              <a:t>ipconfig</a:t>
            </a:r>
            <a:r>
              <a:rPr lang="en-US" b="1" dirty="0"/>
              <a:t> /</a:t>
            </a:r>
            <a:r>
              <a:rPr lang="en-US" b="1" dirty="0" err="1"/>
              <a:t>flushdns</a:t>
            </a:r>
            <a:r>
              <a:rPr lang="en-US" dirty="0"/>
              <a:t/>
            </a:r>
            <a:br>
              <a:rPr lang="en-US" dirty="0"/>
            </a:br>
            <a:r>
              <a:rPr lang="en-US" dirty="0"/>
              <a:t>7. You will see the following confirmation: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077200" cy="808038"/>
          </a:xfrm>
        </p:spPr>
        <p:txBody>
          <a:bodyPr>
            <a:normAutofit fontScale="90000"/>
          </a:bodyPr>
          <a:lstStyle/>
          <a:p>
            <a:r>
              <a:rPr lang="en-US" b="1" dirty="0" smtClean="0"/>
              <a:t>How do I clear my web browser cache?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dirty="0" smtClean="0"/>
              <a:t>This </a:t>
            </a:r>
            <a:r>
              <a:rPr lang="en-US" dirty="0"/>
              <a:t>article applies </a:t>
            </a:r>
            <a:r>
              <a:rPr lang="en-US" dirty="0" err="1"/>
              <a:t>to:</a:t>
            </a:r>
            <a:r>
              <a:rPr lang="en-US" b="1" dirty="0" err="1"/>
              <a:t>Platform</a:t>
            </a:r>
            <a:r>
              <a:rPr lang="en-US" b="1" dirty="0"/>
              <a:t>(s): </a:t>
            </a:r>
            <a:r>
              <a:rPr lang="en-US" dirty="0"/>
              <a:t>Windows 8, Windows 7, Vista, Windows XP, Windows 2000, Windows 2003</a:t>
            </a:r>
          </a:p>
          <a:p>
            <a:pPr fontAlgn="base"/>
            <a:r>
              <a:rPr lang="en-US" b="1" dirty="0"/>
              <a:t>Browser(s) </a:t>
            </a:r>
            <a:r>
              <a:rPr lang="en-US" dirty="0"/>
              <a:t>Internet Explorer, Firefox, Chrome</a:t>
            </a:r>
          </a:p>
          <a:p>
            <a:pPr fontAlgn="base"/>
            <a:r>
              <a:rPr lang="en-US" dirty="0"/>
              <a:t>Clearing your Web browser cache forces the browser to load the latest versions of Web pages and programs you visit.</a:t>
            </a:r>
            <a:br>
              <a:rPr lang="en-US" dirty="0"/>
            </a:br>
            <a:r>
              <a:rPr lang="en-US" dirty="0"/>
              <a:t/>
            </a:r>
            <a:br>
              <a:rPr lang="en-US" dirty="0"/>
            </a:br>
            <a:r>
              <a:rPr lang="en-US" b="1" dirty="0" smtClean="0"/>
              <a:t>Chrome</a:t>
            </a:r>
            <a:endParaRPr lang="en-US" b="1" dirty="0"/>
          </a:p>
          <a:p>
            <a:pPr fontAlgn="base"/>
            <a:r>
              <a:rPr lang="en-US" dirty="0"/>
              <a:t>Click the Customize icon on browser tool bar</a:t>
            </a:r>
          </a:p>
          <a:p>
            <a:pPr fontAlgn="base"/>
            <a:r>
              <a:rPr lang="en-US" dirty="0"/>
              <a:t>Select Settings, then Show advanced settings</a:t>
            </a:r>
          </a:p>
          <a:p>
            <a:pPr fontAlgn="base"/>
            <a:r>
              <a:rPr lang="en-US" dirty="0"/>
              <a:t>Under Privacy, select Clear browsing data</a:t>
            </a:r>
          </a:p>
          <a:p>
            <a:pPr fontAlgn="base"/>
            <a:r>
              <a:rPr lang="en-US" dirty="0"/>
              <a:t>In the dialog that appears, select the checkboxes for the types of information that you want to remove. Use the menu at the top to select the amount of data that you want to delete. Select beginning of time to delete everything.</a:t>
            </a:r>
          </a:p>
          <a:p>
            <a:pPr fontAlgn="base"/>
            <a:r>
              <a:rPr lang="en-US" dirty="0"/>
              <a:t>Click Clear browsing data</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en-US" b="1" dirty="0" smtClean="0"/>
              <a:t>Internet Explorer</a:t>
            </a:r>
          </a:p>
          <a:p>
            <a:pPr fontAlgn="base"/>
            <a:r>
              <a:rPr lang="en-US" dirty="0" smtClean="0"/>
              <a:t>Deleting web cache in Internet Explorer (IE) varies based on your IE and Windows version. The options to remove cached web pages are found under Tools (Internet Options or Safety) then Browsing History in IE.</a:t>
            </a:r>
          </a:p>
          <a:p>
            <a:pPr fontAlgn="base"/>
            <a:r>
              <a:rPr lang="en-US" b="1" dirty="0" smtClean="0"/>
              <a:t>Firefox</a:t>
            </a:r>
          </a:p>
          <a:p>
            <a:pPr fontAlgn="base"/>
            <a:r>
              <a:rPr lang="en-US" dirty="0" smtClean="0"/>
              <a:t>Click Tools from the Firefox </a:t>
            </a:r>
            <a:r>
              <a:rPr lang="en-US" dirty="0" err="1" smtClean="0"/>
              <a:t>menubar</a:t>
            </a:r>
            <a:endParaRPr lang="en-US" dirty="0" smtClean="0"/>
          </a:p>
          <a:p>
            <a:pPr fontAlgn="base"/>
            <a:r>
              <a:rPr lang="en-US" dirty="0" smtClean="0"/>
              <a:t>Click Options</a:t>
            </a:r>
          </a:p>
          <a:p>
            <a:pPr fontAlgn="base"/>
            <a:r>
              <a:rPr lang="en-US" dirty="0" smtClean="0"/>
              <a:t>Under the Advanced options, click the Network tab</a:t>
            </a:r>
          </a:p>
          <a:p>
            <a:pPr fontAlgn="base"/>
            <a:r>
              <a:rPr lang="en-US" dirty="0" smtClean="0"/>
              <a:t>Clear cache under Cached Web Content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232</Words>
  <Application>Microsoft Office PowerPoint</Application>
  <PresentationFormat>On-screen Show (4:3)</PresentationFormat>
  <Paragraphs>31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Caching</vt:lpstr>
      <vt:lpstr>Slide 2</vt:lpstr>
      <vt:lpstr>DNS cache</vt:lpstr>
      <vt:lpstr>How do I clear my web browser cache? </vt:lpstr>
      <vt:lpstr>Slide 5</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Caching</dc:title>
  <dc:creator>kkiruban</dc:creator>
  <cp:lastModifiedBy>kkiruban</cp:lastModifiedBy>
  <cp:revision>3</cp:revision>
  <dcterms:created xsi:type="dcterms:W3CDTF">2015-05-27T14:06:24Z</dcterms:created>
  <dcterms:modified xsi:type="dcterms:W3CDTF">2015-05-27T14:17:40Z</dcterms:modified>
</cp:coreProperties>
</file>