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A751-D915-4635-8E19-E675B7605B5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FE56-EF8A-4FC3-B5ED-7D0415F063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rdion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Concordian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install </a:t>
            </a:r>
            <a:r>
              <a:rPr lang="en-US" dirty="0" err="1" smtClean="0"/>
              <a:t>concordian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this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http://concordion.org/Download.html</a:t>
            </a:r>
            <a:r>
              <a:rPr lang="en-US" dirty="0" smtClean="0"/>
              <a:t> and download.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Concordian </vt:lpstr>
      <vt:lpstr>To install concordian tool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Concordian</dc:title>
  <dc:creator>kkiruban</dc:creator>
  <cp:lastModifiedBy>kkiruban</cp:lastModifiedBy>
  <cp:revision>107</cp:revision>
  <dcterms:created xsi:type="dcterms:W3CDTF">2015-09-21T13:00:09Z</dcterms:created>
  <dcterms:modified xsi:type="dcterms:W3CDTF">2015-09-22T07:00:25Z</dcterms:modified>
</cp:coreProperties>
</file>