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9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4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609-38D4-4396-A986-9CEE00EB825C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040D-2871-429F-86A4-384DB962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cumber/cucumber/wiki/Using-Rak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 + capybara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gem file with these details</a:t>
            </a:r>
          </a:p>
          <a:p>
            <a:pPr fontAlgn="base"/>
            <a:r>
              <a:rPr lang="en-US" dirty="0"/>
              <a:t>source :</a:t>
            </a:r>
            <a:r>
              <a:rPr lang="en-US" dirty="0" err="1"/>
              <a:t>rubygems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gem "capybara"</a:t>
            </a:r>
          </a:p>
          <a:p>
            <a:pPr fontAlgn="base"/>
            <a:r>
              <a:rPr lang="en-US" dirty="0"/>
              <a:t>gem "cucumber"</a:t>
            </a:r>
          </a:p>
          <a:p>
            <a:pPr fontAlgn="base"/>
            <a:r>
              <a:rPr lang="en-US" dirty="0"/>
              <a:t>gem "</a:t>
            </a:r>
            <a:r>
              <a:rPr lang="en-US" dirty="0" err="1"/>
              <a:t>rspec</a:t>
            </a:r>
            <a:r>
              <a:rPr lang="en-US" dirty="0"/>
              <a:t>", :require =&gt; "spec"</a:t>
            </a:r>
          </a:p>
          <a:p>
            <a:pPr fontAlgn="base"/>
            <a:r>
              <a:rPr lang="en-US" dirty="0"/>
              <a:t>gem "poltergeist"</a:t>
            </a:r>
          </a:p>
          <a:p>
            <a:pPr fontAlgn="base"/>
            <a:r>
              <a:rPr lang="en-US" dirty="0"/>
              <a:t>gem "selenium-</a:t>
            </a:r>
            <a:r>
              <a:rPr lang="en-US" dirty="0" err="1"/>
              <a:t>webdriver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1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type this command in command prompt-&gt;   bundle install </a:t>
            </a:r>
          </a:p>
          <a:p>
            <a:r>
              <a:rPr lang="en-US" dirty="0" smtClean="0"/>
              <a:t>Then it will create a </a:t>
            </a:r>
            <a:r>
              <a:rPr lang="en-US" dirty="0" err="1" smtClean="0"/>
              <a:t>gem.lock</a:t>
            </a:r>
            <a:r>
              <a:rPr lang="en-US" dirty="0" smtClean="0"/>
              <a:t> file automatically.</a:t>
            </a:r>
          </a:p>
          <a:p>
            <a:r>
              <a:rPr lang="en-US" dirty="0" smtClean="0"/>
              <a:t>Then  type  a command -&gt;cucumber –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Please refer this  site http://shashikantjagtap.net/cucumber-capybara-poltergeist-rockstar-bdd-combo/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0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Then if you  want to install phantoms </a:t>
            </a:r>
            <a:r>
              <a:rPr lang="en-US" dirty="0" err="1" smtClean="0"/>
              <a:t>js</a:t>
            </a:r>
            <a:r>
              <a:rPr lang="en-US" dirty="0" smtClean="0"/>
              <a:t> then download that zip folder for windows and paste the path in </a:t>
            </a:r>
            <a:r>
              <a:rPr lang="en-US" dirty="0" err="1" smtClean="0"/>
              <a:t>env</a:t>
            </a:r>
            <a:r>
              <a:rPr lang="en-US" dirty="0" smtClean="0"/>
              <a:t> variables.</a:t>
            </a:r>
          </a:p>
          <a:p>
            <a:r>
              <a:rPr lang="en-US" dirty="0" smtClean="0"/>
              <a:t>And we need to add some lines in </a:t>
            </a:r>
            <a:r>
              <a:rPr lang="en-US" dirty="0" err="1" smtClean="0"/>
              <a:t>env.rb</a:t>
            </a:r>
            <a:r>
              <a:rPr lang="en-US" dirty="0" smtClean="0"/>
              <a:t> file  as well</a:t>
            </a:r>
          </a:p>
          <a:p>
            <a:r>
              <a:rPr lang="en-US" dirty="0" smtClean="0">
                <a:hlinkClick r:id="rId2"/>
              </a:rPr>
              <a:t>https://github.com/cucumber/cucumber/wiki/Using-Rake</a:t>
            </a:r>
            <a:endParaRPr lang="en-US" dirty="0" smtClean="0"/>
          </a:p>
          <a:p>
            <a:r>
              <a:rPr lang="en-US" smtClean="0"/>
              <a:t>http://technicalpickles.com/posts/adding-cucumber-to-a-ruby-project/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Cucumber + capybara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+ capybara</dc:title>
  <dc:creator>kiruba the great</dc:creator>
  <cp:lastModifiedBy>kiruba the great</cp:lastModifiedBy>
  <cp:revision>4</cp:revision>
  <dcterms:created xsi:type="dcterms:W3CDTF">2015-04-05T09:01:12Z</dcterms:created>
  <dcterms:modified xsi:type="dcterms:W3CDTF">2015-04-05T18:31:19Z</dcterms:modified>
</cp:coreProperties>
</file>