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6" r:id="rId5"/>
    <p:sldId id="258" r:id="rId6"/>
    <p:sldId id="259" r:id="rId7"/>
    <p:sldId id="267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7" d="100"/>
          <a:sy n="67" d="100"/>
        </p:scale>
        <p:origin x="-120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C6FF5-73F2-433B-9674-E6E6795EB4A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BECC-FA6A-4EC4-98CE-57FB01FA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BECC-FA6A-4EC4-98CE-57FB01FABA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gems.org/pages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Click/RubyInstaller/wiki/Development-K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downloads/" TargetMode="External"/><Relationship Id="rId2" Type="http://schemas.openxmlformats.org/officeDocument/2006/relationships/hyperlink" Target="http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3067051"/>
          </a:xfrm>
        </p:spPr>
        <p:txBody>
          <a:bodyPr/>
          <a:lstStyle/>
          <a:p>
            <a:r>
              <a:rPr lang="en-US" dirty="0" smtClean="0"/>
              <a:t>Cucumber framework with capybara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72000"/>
            <a:ext cx="2743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	kirubanand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cucumber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Cucumber test with Selenium Ruby using Capybara.</a:t>
            </a:r>
          </a:p>
          <a:p>
            <a:r>
              <a:rPr lang="en-US" dirty="0" smtClean="0"/>
              <a:t>To select a select box -----find(:select, from, options).find(:option, value, options).</a:t>
            </a:r>
            <a:r>
              <a:rPr lang="en-US" dirty="0" err="1" smtClean="0"/>
              <a:t>select_option</a:t>
            </a:r>
            <a:r>
              <a:rPr lang="en-US" dirty="0" smtClean="0"/>
              <a:t> ----find("option[value='Mr.']").</a:t>
            </a:r>
            <a:r>
              <a:rPr lang="en-US" dirty="0" err="1" smtClean="0"/>
              <a:t>select_option</a:t>
            </a:r>
            <a:r>
              <a:rPr lang="en-US" dirty="0" smtClean="0"/>
              <a:t>--find("option[value='Mr.']").click</a:t>
            </a:r>
          </a:p>
          <a:p>
            <a:r>
              <a:rPr lang="en-US" dirty="0" smtClean="0"/>
              <a:t>to generate results through </a:t>
            </a:r>
            <a:r>
              <a:rPr lang="en-US" dirty="0" err="1" smtClean="0"/>
              <a:t>json</a:t>
            </a:r>
            <a:r>
              <a:rPr lang="en-US" dirty="0" smtClean="0"/>
              <a:t> txt file 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 -run  -f pretty -f </a:t>
            </a:r>
            <a:r>
              <a:rPr lang="en-US" dirty="0" err="1" smtClean="0"/>
              <a:t>json</a:t>
            </a:r>
            <a:r>
              <a:rPr lang="en-US" dirty="0" smtClean="0"/>
              <a:t> -o D:\ruby\selenium_ruby_using_capybara_for_rml\features\reports\reports.txt.</a:t>
            </a:r>
          </a:p>
          <a:p>
            <a:r>
              <a:rPr lang="en-US" dirty="0" smtClean="0"/>
              <a:t>To generate report through html -----cucumber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--dry-run --format html --out .\</a:t>
            </a:r>
            <a:r>
              <a:rPr lang="en-US" dirty="0" err="1" smtClean="0"/>
              <a:t>report.hmtl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  option cucumber -h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Cucumber test with Selenium Ruby using Capybara.</a:t>
            </a:r>
          </a:p>
          <a:p>
            <a:r>
              <a:rPr lang="en-US" dirty="0" smtClean="0"/>
              <a:t>To select a select box -----find(:select, from, options).find(:option, value, options).</a:t>
            </a:r>
            <a:r>
              <a:rPr lang="en-US" dirty="0" err="1" smtClean="0"/>
              <a:t>select_option</a:t>
            </a:r>
            <a:r>
              <a:rPr lang="en-US" dirty="0" smtClean="0"/>
              <a:t> ----find("option[value='Mr.']").</a:t>
            </a:r>
            <a:r>
              <a:rPr lang="en-US" dirty="0" err="1" smtClean="0"/>
              <a:t>select_option</a:t>
            </a:r>
            <a:r>
              <a:rPr lang="en-US" dirty="0" smtClean="0"/>
              <a:t>--find("option[value='Mr.']").click</a:t>
            </a:r>
          </a:p>
          <a:p>
            <a:r>
              <a:rPr lang="en-US" dirty="0" smtClean="0"/>
              <a:t>to generate results through </a:t>
            </a:r>
            <a:r>
              <a:rPr lang="en-US" dirty="0" err="1" smtClean="0"/>
              <a:t>json</a:t>
            </a:r>
            <a:r>
              <a:rPr lang="en-US" dirty="0" smtClean="0"/>
              <a:t> txt file 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 -run  -f pretty -f </a:t>
            </a:r>
            <a:r>
              <a:rPr lang="en-US" dirty="0" err="1" smtClean="0"/>
              <a:t>json</a:t>
            </a:r>
            <a:r>
              <a:rPr lang="en-US" dirty="0" smtClean="0"/>
              <a:t> -o D:\ruby\selenium_ruby_using_capybara_for_rml\features\reports\reports.txt.</a:t>
            </a:r>
          </a:p>
          <a:p>
            <a:r>
              <a:rPr lang="en-US" dirty="0" smtClean="0"/>
              <a:t>To generate report through html -----cucumber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--dry-run --format html --out .\</a:t>
            </a:r>
            <a:r>
              <a:rPr lang="en-US" dirty="0" err="1" smtClean="0"/>
              <a:t>report.hmtl</a:t>
            </a:r>
            <a:endParaRPr lang="en-US" dirty="0" smtClean="0"/>
          </a:p>
          <a:p>
            <a:r>
              <a:rPr lang="en-US" dirty="0" smtClean="0"/>
              <a:t>Help  option cucumber -h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download ruby gems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https://rubygems.org/pages/download</a:t>
            </a:r>
            <a:endParaRPr lang="en-US" dirty="0" smtClean="0"/>
          </a:p>
          <a:p>
            <a:r>
              <a:rPr lang="en-US" dirty="0" smtClean="0"/>
              <a:t>Download ruby gems gem file.</a:t>
            </a:r>
          </a:p>
          <a:p>
            <a:r>
              <a:rPr lang="en-US" dirty="0" smtClean="0"/>
              <a:t>And install in </a:t>
            </a:r>
            <a:r>
              <a:rPr lang="en-US" dirty="0" err="1" smtClean="0"/>
              <a:t>cmd</a:t>
            </a:r>
            <a:r>
              <a:rPr lang="en-US" dirty="0" smtClean="0"/>
              <a:t> gem install rubygems-update-2.4.3.gem.</a:t>
            </a:r>
          </a:p>
          <a:p>
            <a:r>
              <a:rPr lang="en-US" dirty="0" smtClean="0"/>
              <a:t>And execute gem install selenium.</a:t>
            </a:r>
          </a:p>
          <a:p>
            <a:r>
              <a:rPr lang="en-US" dirty="0" smtClean="0"/>
              <a:t>And execute gem install capybara.</a:t>
            </a:r>
          </a:p>
          <a:p>
            <a:r>
              <a:rPr lang="en-US" dirty="0" smtClean="0"/>
              <a:t>And execute gem install </a:t>
            </a:r>
            <a:r>
              <a:rPr lang="en-US" dirty="0" err="1" smtClean="0"/>
              <a:t>rspec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execute gem install cucumber.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 execute gem install selenium-</a:t>
            </a:r>
            <a:r>
              <a:rPr lang="en-US" dirty="0" err="1" smtClean="0"/>
              <a:t>webdriver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execute gem  install cucumber-</a:t>
            </a:r>
            <a:r>
              <a:rPr lang="en-US" dirty="0" err="1" smtClean="0"/>
              <a:t>webdriver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execute gem install active support</a:t>
            </a:r>
          </a:p>
          <a:p>
            <a:r>
              <a:rPr lang="en-US" dirty="0" smtClean="0"/>
              <a:t>And execute gem install selenium-client.</a:t>
            </a:r>
          </a:p>
          <a:p>
            <a:r>
              <a:rPr lang="en-US" dirty="0" smtClean="0"/>
              <a:t>And execute gem install spreed sheet.</a:t>
            </a:r>
          </a:p>
          <a:p>
            <a:endParaRPr lang="en-US" dirty="0" smtClean="0"/>
          </a:p>
          <a:p>
            <a:r>
              <a:rPr lang="en-US" dirty="0" smtClean="0"/>
              <a:t>If you want to </a:t>
            </a:r>
            <a:r>
              <a:rPr lang="en-US" dirty="0"/>
              <a:t>View the list of installed gems: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gem query –local.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We need to configure ruby development kit also refer this site (without this </a:t>
            </a:r>
            <a:r>
              <a:rPr lang="en-US" dirty="0" err="1" smtClean="0"/>
              <a:t>dev</a:t>
            </a:r>
            <a:r>
              <a:rPr lang="en-US" dirty="0" smtClean="0"/>
              <a:t> kit we cant able to install gem install cucumber).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OneClick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RubyInstaller</a:t>
            </a:r>
            <a:r>
              <a:rPr lang="en-US" dirty="0" smtClean="0">
                <a:hlinkClick r:id="rId2"/>
              </a:rPr>
              <a:t>/wiki/Development-Kit</a:t>
            </a:r>
            <a:r>
              <a:rPr lang="en-US" dirty="0" smtClean="0"/>
              <a:t>..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Download </a:t>
            </a:r>
            <a:r>
              <a:rPr lang="en-US" dirty="0" err="1" smtClean="0"/>
              <a:t>dev</a:t>
            </a:r>
            <a:r>
              <a:rPr lang="en-US" dirty="0" smtClean="0"/>
              <a:t> kit from this </a:t>
            </a:r>
            <a:r>
              <a:rPr lang="en-US" dirty="0" err="1" smtClean="0"/>
              <a:t>url</a:t>
            </a:r>
            <a:r>
              <a:rPr lang="en-US" dirty="0"/>
              <a:t> http://rubyinstaller.org/downloads/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</a:t>
            </a:r>
            <a:r>
              <a:rPr lang="en-US" dirty="0">
                <a:hlinkClick r:id="rId2"/>
              </a:rPr>
              <a:t>http://rubyinstaller.org/downloads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download ruby.</a:t>
            </a:r>
          </a:p>
          <a:p>
            <a:r>
              <a:rPr lang="en-US" dirty="0" smtClean="0"/>
              <a:t>Download ruby  1.93 installer</a:t>
            </a:r>
          </a:p>
          <a:p>
            <a:r>
              <a:rPr lang="en-US" dirty="0" smtClean="0"/>
              <a:t>Gem </a:t>
            </a:r>
            <a:r>
              <a:rPr lang="en-US" smtClean="0"/>
              <a:t>install bundler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Capybara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Capybara is a library written in the Ruby programming language which makes it easy to simulate how a user interacts with your application. Capybara can talk with many different drivers which execute your tests through the same clean and simple interface. You can seamlessly choose between Selenium, </a:t>
            </a:r>
            <a:r>
              <a:rPr lang="en-US" dirty="0" err="1"/>
              <a:t>Webkit</a:t>
            </a:r>
            <a:r>
              <a:rPr lang="en-US" dirty="0"/>
              <a:t> or pure Ruby </a:t>
            </a:r>
            <a:r>
              <a:rPr lang="en-US" dirty="0" smtClean="0"/>
              <a:t>drivers.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generate config file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Download ruby development kit.</a:t>
            </a:r>
          </a:p>
          <a:p>
            <a:r>
              <a:rPr lang="en-US" dirty="0" smtClean="0"/>
              <a:t>And extract.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window.</a:t>
            </a:r>
          </a:p>
          <a:p>
            <a:r>
              <a:rPr lang="en-US" dirty="0"/>
              <a:t>Step 2: Run Installation Scripts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cd</a:t>
            </a:r>
            <a:r>
              <a:rPr lang="en-US" dirty="0"/>
              <a:t> &lt;DEVKIT_INSTALL_DIR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ruby </a:t>
            </a:r>
            <a:r>
              <a:rPr lang="en-US" dirty="0" err="1"/>
              <a:t>dk.rb</a:t>
            </a:r>
            <a:r>
              <a:rPr lang="en-US" dirty="0"/>
              <a:t> init to generate the config.yml file to be used later in this Step. Your installed Rubies will be listed there (only those installed by a </a:t>
            </a:r>
            <a:r>
              <a:rPr lang="en-US" dirty="0" smtClean="0"/>
              <a:t>Ruby Installer </a:t>
            </a:r>
            <a:r>
              <a:rPr lang="en-US" dirty="0"/>
              <a:t>package are detected at present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edit the generated config.yml file to include installed Rubies not automatically discovered or remove Rubies you do not want to use the </a:t>
            </a:r>
            <a:r>
              <a:rPr lang="en-US" dirty="0" err="1"/>
              <a:t>DevKit</a:t>
            </a:r>
            <a:r>
              <a:rPr lang="en-US" dirty="0"/>
              <a:t> with.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32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Download ie server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http://selenium-release.storage.googleapis.com/index.html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To download ruby installer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http://rubyinstaller.org/downloads/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Cucumber - Ruby - Capybara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/>
              <a:t>just want to give you an example of Cucumber test with Selenium Ruby using Capybara (a library written in Ruby which makes it easy to simulate how a user interacts with your application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Install </a:t>
            </a:r>
            <a:r>
              <a:rPr lang="en-US" dirty="0"/>
              <a:t>Ruby, ruby </a:t>
            </a:r>
            <a:r>
              <a:rPr lang="en-US" dirty="0" err="1"/>
              <a:t>devkit</a:t>
            </a:r>
            <a:r>
              <a:rPr lang="en-US" dirty="0"/>
              <a:t> and some </a:t>
            </a:r>
            <a:r>
              <a:rPr lang="en-US" dirty="0" err="1"/>
              <a:t>rubygem</a:t>
            </a:r>
            <a:r>
              <a:rPr lang="en-US" dirty="0"/>
              <a:t> for your test, such as: selenium-client, selenium-</a:t>
            </a:r>
            <a:r>
              <a:rPr lang="en-US" dirty="0" err="1"/>
              <a:t>webdriver</a:t>
            </a:r>
            <a:r>
              <a:rPr lang="en-US" dirty="0"/>
              <a:t>, </a:t>
            </a:r>
            <a:r>
              <a:rPr lang="en-US" dirty="0" err="1"/>
              <a:t>rspec</a:t>
            </a:r>
            <a:r>
              <a:rPr lang="en-US" dirty="0"/>
              <a:t>, capybara, cucumber</a:t>
            </a:r>
            <a:r>
              <a:rPr lang="en-US" dirty="0" smtClean="0"/>
              <a:t>.</a:t>
            </a:r>
          </a:p>
          <a:p>
            <a:r>
              <a:rPr lang="en-US" dirty="0"/>
              <a:t>Using </a:t>
            </a:r>
            <a:r>
              <a:rPr lang="en-US" dirty="0" err="1"/>
              <a:t>JetBrain</a:t>
            </a:r>
            <a:r>
              <a:rPr lang="en-US" dirty="0"/>
              <a:t> </a:t>
            </a:r>
            <a:r>
              <a:rPr lang="en-US" dirty="0" err="1"/>
              <a:t>RubyMine</a:t>
            </a:r>
            <a:r>
              <a:rPr lang="en-US" dirty="0"/>
              <a:t> editor to write test script. User can use evaluation version of </a:t>
            </a:r>
            <a:r>
              <a:rPr lang="en-US" dirty="0" err="1"/>
              <a:t>RubyMine</a:t>
            </a:r>
            <a:r>
              <a:rPr lang="en-US" dirty="0"/>
              <a:t> for 30 days</a:t>
            </a:r>
            <a:r>
              <a:rPr lang="en-US" dirty="0" smtClean="0"/>
              <a:t>.</a:t>
            </a:r>
          </a:p>
          <a:p>
            <a:r>
              <a:rPr lang="en-US" dirty="0"/>
              <a:t>Open </a:t>
            </a:r>
            <a:r>
              <a:rPr lang="en-US" dirty="0" err="1"/>
              <a:t>RubyMine</a:t>
            </a:r>
            <a:r>
              <a:rPr lang="en-US" dirty="0"/>
              <a:t>, go to menu File &gt; Settings &gt; Ruby SDK and Gems, click (+) button on the right hand side to browse to ruby.exe (the location you had installed Ruby), press OK to complete the setting.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421</TotalTime>
  <Words>545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Cucumber framework with capybara </vt:lpstr>
      <vt:lpstr>How to download ruby gems </vt:lpstr>
      <vt:lpstr>PowerPoint Presentation</vt:lpstr>
      <vt:lpstr>PowerPoint Presentation</vt:lpstr>
      <vt:lpstr>Capybara  </vt:lpstr>
      <vt:lpstr>How to generate config file </vt:lpstr>
      <vt:lpstr>PowerPoint Presentation</vt:lpstr>
      <vt:lpstr>PowerPoint Presentation</vt:lpstr>
      <vt:lpstr>An example of Cucumber - Ruby - Capybara </vt:lpstr>
      <vt:lpstr>   cucumber basics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 framework</dc:title>
  <dc:creator>kkiruban</dc:creator>
  <cp:lastModifiedBy>Kirubanand Ramasamy</cp:lastModifiedBy>
  <cp:revision>40</cp:revision>
  <dcterms:created xsi:type="dcterms:W3CDTF">2014-11-11T11:58:38Z</dcterms:created>
  <dcterms:modified xsi:type="dcterms:W3CDTF">2016-09-27T12:20:46Z</dcterms:modified>
</cp:coreProperties>
</file>