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88FA-4C91-4E17-B849-FC8D9F5D4441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659F-74F9-46FC-A5F0-C86CAFA9A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Cucumber reporting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err="1" smtClean="0"/>
              <a:t>kirubanand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</a:t>
            </a:r>
            <a:r>
              <a:rPr lang="en-US" dirty="0" err="1" smtClean="0"/>
              <a:t>json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echo ON</a:t>
            </a:r>
          </a:p>
          <a:p>
            <a:r>
              <a:rPr lang="en-US" dirty="0" smtClean="0"/>
              <a:t>d: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D:\capgemini session\new-automation-tools-to-implement\cucumber-</a:t>
            </a:r>
            <a:r>
              <a:rPr lang="en-US" dirty="0" err="1" smtClean="0"/>
              <a:t>watir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cucumber features\personal-user-creation-</a:t>
            </a:r>
            <a:r>
              <a:rPr lang="en-US" dirty="0" err="1" smtClean="0"/>
              <a:t>test.feature</a:t>
            </a:r>
            <a:r>
              <a:rPr lang="en-US" dirty="0" smtClean="0"/>
              <a:t> --format </a:t>
            </a:r>
            <a:r>
              <a:rPr lang="en-US" dirty="0" err="1" smtClean="0"/>
              <a:t>json</a:t>
            </a:r>
            <a:r>
              <a:rPr lang="en-US" dirty="0" smtClean="0"/>
              <a:t> --out </a:t>
            </a:r>
            <a:r>
              <a:rPr lang="en-US" dirty="0" err="1" smtClean="0"/>
              <a:t>cucumber.json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html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Cucumber reporting</vt:lpstr>
      <vt:lpstr>How to get json report</vt:lpstr>
      <vt:lpstr>How to get the html report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 reporting</dc:title>
  <dc:creator>kkiruban</dc:creator>
  <cp:lastModifiedBy>kkiruban</cp:lastModifiedBy>
  <cp:revision>19</cp:revision>
  <dcterms:created xsi:type="dcterms:W3CDTF">2015-09-15T13:38:02Z</dcterms:created>
  <dcterms:modified xsi:type="dcterms:W3CDTF">2015-09-15T16:39:35Z</dcterms:modified>
</cp:coreProperties>
</file>