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7A0D1-2711-4B62-AEBE-DB13311FFFDC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F7D55-9019-486E-8102-3112E57C3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05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7A0D1-2711-4B62-AEBE-DB13311FFFDC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F7D55-9019-486E-8102-3112E57C3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523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7A0D1-2711-4B62-AEBE-DB13311FFFDC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F7D55-9019-486E-8102-3112E57C3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6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7A0D1-2711-4B62-AEBE-DB13311FFFDC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F7D55-9019-486E-8102-3112E57C3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7A0D1-2711-4B62-AEBE-DB13311FFFDC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F7D55-9019-486E-8102-3112E57C3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83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7A0D1-2711-4B62-AEBE-DB13311FFFDC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F7D55-9019-486E-8102-3112E57C3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60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7A0D1-2711-4B62-AEBE-DB13311FFFDC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F7D55-9019-486E-8102-3112E57C3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0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7A0D1-2711-4B62-AEBE-DB13311FFFDC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F7D55-9019-486E-8102-3112E57C3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556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7A0D1-2711-4B62-AEBE-DB13311FFFDC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F7D55-9019-486E-8102-3112E57C3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99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7A0D1-2711-4B62-AEBE-DB13311FFFDC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F7D55-9019-486E-8102-3112E57C3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65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7A0D1-2711-4B62-AEBE-DB13311FFFDC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F7D55-9019-486E-8102-3112E57C3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78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7A0D1-2711-4B62-AEBE-DB13311FFFDC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F7D55-9019-486E-8102-3112E57C3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9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oolsqa.com/cucumber/install-cucumber-eclipse-plugi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8620127/maven-in-eclipse-step-by-step-installation" TargetMode="External"/><Relationship Id="rId2" Type="http://schemas.openxmlformats.org/officeDocument/2006/relationships/hyperlink" Target="http://theopentutorials.com/tutorials/eclipse/installing-m2eclipse-maven-plugin-for-eclips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download.eclipse.org/technology/m2e/releas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Cucumber-</a:t>
            </a:r>
            <a:r>
              <a:rPr lang="en-US" dirty="0" err="1" smtClean="0"/>
              <a:t>jvm</a:t>
            </a:r>
            <a:r>
              <a:rPr lang="en-US" dirty="0" smtClean="0"/>
              <a:t>-maven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294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  download cucumber plugin for </a:t>
            </a:r>
            <a:r>
              <a:rPr lang="en-US" dirty="0" err="1" smtClean="0"/>
              <a:t>eclispe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http://www.toolsqa.com/cucumber/install-cucumber-eclipse-plugin/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540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setup a maven for </a:t>
            </a:r>
            <a:r>
              <a:rPr lang="en-US" dirty="0" err="1" smtClean="0"/>
              <a:t>eclispe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hlinkClick r:id="rId2"/>
              </a:rPr>
              <a:t>http://theopentutorials.com/tutorials/eclipse/installing-m2eclipse-maven-plugin-for-eclipse/</a:t>
            </a:r>
            <a:r>
              <a:rPr lang="en-US" dirty="0" smtClean="0"/>
              <a:t>.</a:t>
            </a:r>
          </a:p>
          <a:p>
            <a:r>
              <a:rPr lang="en-US" dirty="0"/>
              <a:t>Now we need to install maven and main objective to use maven is that, it makes build process easy and providing a uniform build system with quality project information. 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http://stackoverflow.com/questions/8620127/maven-in-eclipse-step-by-step-installation</a:t>
            </a:r>
            <a:endParaRPr lang="en-US" dirty="0" smtClean="0"/>
          </a:p>
          <a:p>
            <a:r>
              <a:rPr lang="en-US" dirty="0" smtClean="0"/>
              <a:t>Reference http://xebee.xebia.in/index.php/2014/06/04/behavior-driven-development-using-cucumber-jvm-a-java-approach/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227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by step installation maven in eclipse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Maven Eclipse plugin installation step by step:</a:t>
            </a:r>
          </a:p>
          <a:p>
            <a:r>
              <a:rPr lang="en-US" dirty="0"/>
              <a:t>Open Eclipse IDE</a:t>
            </a:r>
          </a:p>
          <a:p>
            <a:r>
              <a:rPr lang="en-US" dirty="0"/>
              <a:t>Click Help -&gt; Install New Software...</a:t>
            </a:r>
          </a:p>
          <a:p>
            <a:r>
              <a:rPr lang="en-US" dirty="0"/>
              <a:t>Click Add button at top right corner</a:t>
            </a:r>
          </a:p>
          <a:p>
            <a:r>
              <a:rPr lang="en-US" dirty="0"/>
              <a:t>At pop up: fill up Name as "M2Eclipse" and Location as "</a:t>
            </a:r>
            <a:r>
              <a:rPr lang="en-US" dirty="0">
                <a:hlinkClick r:id="rId2"/>
              </a:rPr>
              <a:t>http://download.eclipse.org/technology/m2e/releases</a:t>
            </a:r>
            <a:r>
              <a:rPr lang="en-US" dirty="0"/>
              <a:t>"</a:t>
            </a:r>
          </a:p>
          <a:p>
            <a:r>
              <a:rPr lang="en-US" dirty="0"/>
              <a:t>Now click OK</a:t>
            </a:r>
          </a:p>
          <a:p>
            <a:r>
              <a:rPr lang="en-US" dirty="0"/>
              <a:t>After that installation would be started.</a:t>
            </a:r>
          </a:p>
          <a:p>
            <a:r>
              <a:rPr lang="en-US" dirty="0"/>
              <a:t>Another way to install Maven plug-in for Eclipse:</a:t>
            </a:r>
          </a:p>
          <a:p>
            <a:r>
              <a:rPr lang="en-US" dirty="0"/>
              <a:t>Open Eclipse</a:t>
            </a:r>
          </a:p>
          <a:p>
            <a:r>
              <a:rPr lang="en-US" dirty="0"/>
              <a:t>Go to Help -&gt; Eclipse Marketplace</a:t>
            </a:r>
          </a:p>
          <a:p>
            <a:r>
              <a:rPr lang="en-US" dirty="0"/>
              <a:t>Search by Maven</a:t>
            </a:r>
          </a:p>
          <a:p>
            <a:r>
              <a:rPr lang="en-US" dirty="0"/>
              <a:t>Click "Install" button at "Maven Integration for Eclipse" section</a:t>
            </a:r>
          </a:p>
          <a:p>
            <a:r>
              <a:rPr lang="en-US" dirty="0"/>
              <a:t>Follow the instruction step by step</a:t>
            </a:r>
          </a:p>
          <a:p>
            <a:r>
              <a:rPr lang="en-US" dirty="0"/>
              <a:t>After successful installation do the followings in Eclipse:</a:t>
            </a:r>
          </a:p>
          <a:p>
            <a:r>
              <a:rPr lang="en-US" dirty="0"/>
              <a:t>Go to Window --&gt; Preferences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Observe, Maven is enlisted at left panel</a:t>
            </a:r>
          </a:p>
          <a:p>
            <a:r>
              <a:rPr lang="en-US" dirty="0"/>
              <a:t>Finally,</a:t>
            </a:r>
          </a:p>
          <a:p>
            <a:r>
              <a:rPr lang="en-US" dirty="0"/>
              <a:t>Click on an existing project</a:t>
            </a:r>
          </a:p>
          <a:p>
            <a:r>
              <a:rPr lang="en-US" dirty="0"/>
              <a:t>Select Configure -&gt; Convert to Maven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300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ttps://www.google.co.in/url?sa=t&amp;rct=j&amp;q=&amp;esrc=s&amp;source=web&amp;cd=3&amp;cad=rja&amp;uact=8&amp;ved=0CC4QFjAC&amp;url=https%3A%2F%2Fhjrlive.wordpress.com%2F2014%2F02%2F15%2Ftest-post%2F&amp;ei=KAMXVZjcJ8KxuATUoIDYDg&amp;usg=AFQjCNHEKzwK2uaw-z7uwsh63DliY5Z_jQ&amp;sig2=Tertue6d_mBrybguptrnMQ&amp;bvm=bv.89381419,d.c2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66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124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171</Words>
  <Application>Microsoft Office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Cucumber-jvm-maven</vt:lpstr>
      <vt:lpstr>To  download cucumber plugin for eclispe </vt:lpstr>
      <vt:lpstr>To setup a maven for eclispe</vt:lpstr>
      <vt:lpstr>Step by step installation maven in eclipse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Cucumber-jvm-maven</dc:title>
  <dc:creator>kiruba the great</dc:creator>
  <cp:lastModifiedBy>kiruba the great</cp:lastModifiedBy>
  <cp:revision>5</cp:revision>
  <dcterms:created xsi:type="dcterms:W3CDTF">2015-03-28T18:25:31Z</dcterms:created>
  <dcterms:modified xsi:type="dcterms:W3CDTF">2015-03-28T19:57:29Z</dcterms:modified>
</cp:coreProperties>
</file>