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809F62-57EE-4E6E-B6F5-A68C274A7EAA}"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09F62-57EE-4E6E-B6F5-A68C274A7EAA}"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09F62-57EE-4E6E-B6F5-A68C274A7EAA}"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09F62-57EE-4E6E-B6F5-A68C274A7EAA}"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09F62-57EE-4E6E-B6F5-A68C274A7EAA}"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809F62-57EE-4E6E-B6F5-A68C274A7EAA}"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809F62-57EE-4E6E-B6F5-A68C274A7EAA}" type="datetimeFigureOut">
              <a:rPr lang="en-US" smtClean="0"/>
              <a:t>4/24/2015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809F62-57EE-4E6E-B6F5-A68C274A7EAA}" type="datetimeFigureOut">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09F62-57EE-4E6E-B6F5-A68C274A7EAA}" type="datetimeFigureOut">
              <a:rPr lang="en-US" smtClean="0"/>
              <a:t>4/24/2015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09F62-57EE-4E6E-B6F5-A68C274A7EAA}"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09F62-57EE-4E6E-B6F5-A68C274A7EAA}"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85D4-4741-498B-A7E4-F2EE414AE5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9F62-57EE-4E6E-B6F5-A68C274A7EAA}" type="datetimeFigureOut">
              <a:rPr lang="en-US" smtClean="0"/>
              <a:t>4/24/2015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985D4-4741-498B-A7E4-F2EE414AE5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kb.mozillazine.org/Network.automatic-ntlm-auth.trusted-uris" TargetMode="External"/><Relationship Id="rId2" Type="http://schemas.openxmlformats.org/officeDocument/2006/relationships/hyperlink" Target="http://sivel.net/2007/05/firefox-ntlm-ss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disable authentication in </a:t>
            </a:r>
            <a:r>
              <a:rPr lang="en-US" dirty="0" err="1" smtClean="0"/>
              <a:t>firefox</a:t>
            </a:r>
            <a:r>
              <a:rPr lang="en-US" dirty="0" smtClean="0"/>
              <a:t> browser while executing behat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077200" cy="990600"/>
          </a:xfrm>
        </p:spPr>
        <p:txBody>
          <a:bodyPr>
            <a:normAutofit fontScale="90000"/>
          </a:bodyPr>
          <a:lstStyle/>
          <a:p>
            <a:r>
              <a:rPr lang="en-US" b="1" dirty="0" smtClean="0">
                <a:hlinkClick r:id="rId2"/>
              </a:rPr>
              <a:t>Enabling NTLM Authentication (Single Sign-On) in Firefox</a:t>
            </a: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Posted</a:t>
            </a:r>
            <a:r>
              <a:rPr lang="en-US" dirty="0"/>
              <a:t> May 23, 2007 by Matt</a:t>
            </a:r>
          </a:p>
          <a:p>
            <a:r>
              <a:rPr lang="en-US" dirty="0"/>
              <a:t>This </a:t>
            </a:r>
            <a:r>
              <a:rPr lang="en-US" dirty="0" err="1"/>
              <a:t>HowTo</a:t>
            </a:r>
            <a:r>
              <a:rPr lang="en-US" dirty="0"/>
              <a:t> will describe how to enable NTLM authentication (Single Sign-On) in Firefox.</a:t>
            </a:r>
          </a:p>
          <a:p>
            <a:r>
              <a:rPr lang="en-US" dirty="0"/>
              <a:t>How many of you have noticed that when you are using Internet Explorer and you browse to your companies intranet page that it will automatically authenticate you but when you use Firefox you will be prompted with a login box?</a:t>
            </a:r>
          </a:p>
          <a:p>
            <a:r>
              <a:rPr lang="en-US" dirty="0"/>
              <a:t>I recently, in searching for solutions to allow NTLM authentication with Apache, stumbled across how to set a preference in Firefox that will pass the NTLM authentication information to a web server. The preference is </a:t>
            </a:r>
            <a:r>
              <a:rPr lang="en-US" dirty="0" err="1">
                <a:hlinkClick r:id="rId3"/>
              </a:rPr>
              <a:t>network.automatic-ntlm-auth.trusted-uris</a:t>
            </a:r>
            <a:r>
              <a:rPr lang="en-US" dirty="0"/>
              <a:t>.</a:t>
            </a:r>
          </a:p>
          <a:p>
            <a:r>
              <a:rPr lang="en-US" dirty="0"/>
              <a:t>So how do you do it</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Open Firefox and type "</a:t>
            </a:r>
            <a:r>
              <a:rPr lang="en-US" dirty="0" err="1" smtClean="0"/>
              <a:t>about:config</a:t>
            </a:r>
            <a:r>
              <a:rPr lang="en-US" dirty="0" smtClean="0"/>
              <a:t>" in the address bar. (without the quotes of course)</a:t>
            </a:r>
            <a:br>
              <a:rPr lang="en-US" dirty="0" smtClean="0"/>
            </a:br>
            <a:r>
              <a:rPr lang="en-US" dirty="0" smtClean="0"/>
              <a:t>2) In the 'Filter' field type the following "</a:t>
            </a:r>
            <a:r>
              <a:rPr lang="en-US" dirty="0" err="1" smtClean="0"/>
              <a:t>network.automatic-ntlm-auth.trusted-uris</a:t>
            </a:r>
            <a:r>
              <a:rPr lang="en-US" dirty="0" smtClean="0"/>
              <a:t>"</a:t>
            </a:r>
            <a:br>
              <a:rPr lang="en-US" dirty="0" smtClean="0"/>
            </a:br>
            <a:r>
              <a:rPr lang="en-US" dirty="0" smtClean="0"/>
              <a:t>3) Double click the name of the preference that we just searched for</a:t>
            </a:r>
            <a:br>
              <a:rPr lang="en-US" dirty="0" smtClean="0"/>
            </a:br>
            <a:r>
              <a:rPr lang="en-US" dirty="0" smtClean="0"/>
              <a:t>4) Enter the URLs of the sites you wish to pass NTLM auth info to in the form of:</a:t>
            </a:r>
          </a:p>
          <a:p>
            <a:r>
              <a:rPr lang="en-US" dirty="0" smtClean="0"/>
              <a:t>http://intranet.company.com,http://email.company.lan</a:t>
            </a:r>
          </a:p>
          <a:p>
            <a:r>
              <a:rPr lang="en-US" dirty="0" smtClean="0"/>
              <a:t>5) Notice that you can use a comma separated list in this field.</a:t>
            </a:r>
            <a:br>
              <a:rPr lang="en-US" dirty="0" smtClean="0"/>
            </a:br>
            <a:r>
              <a:rPr lang="en-US" dirty="0" smtClean="0"/>
              <a:t>6) Updated: I have created VBScript that can be used to insert this information into a users prefs.js file by using group policy or standalone if for some reason you want to use it for that.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How to disable authentication in firefox browser while executing behat</vt:lpstr>
      <vt:lpstr>Enabling NTLM Authentication (Single Sign-On) in Firefox  </vt:lpstr>
      <vt:lpstr>steps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disable authentication in firefox browser while executing behat</dc:title>
  <dc:creator>kkiruban</dc:creator>
  <cp:lastModifiedBy>kkiruban</cp:lastModifiedBy>
  <cp:revision>2</cp:revision>
  <dcterms:created xsi:type="dcterms:W3CDTF">2015-04-24T11:48:57Z</dcterms:created>
  <dcterms:modified xsi:type="dcterms:W3CDTF">2015-04-24T11:52:18Z</dcterms:modified>
</cp:coreProperties>
</file>