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3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7E2BA-F11C-4FAF-9E7D-F7086A4FA4AF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6A244-6D9E-4564-8EBA-2B4DBC8F07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6A244-6D9E-4564-8EBA-2B4DBC8F07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526-C433-4691-935F-7D1C470423C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D927-CDE2-45D5-B868-B5A2F8CC2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526-C433-4691-935F-7D1C470423C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D927-CDE2-45D5-B868-B5A2F8CC2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526-C433-4691-935F-7D1C470423C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D927-CDE2-45D5-B868-B5A2F8CC2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526-C433-4691-935F-7D1C470423C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D927-CDE2-45D5-B868-B5A2F8CC2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526-C433-4691-935F-7D1C470423C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D927-CDE2-45D5-B868-B5A2F8CC2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526-C433-4691-935F-7D1C470423C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D927-CDE2-45D5-B868-B5A2F8CC2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526-C433-4691-935F-7D1C470423C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D927-CDE2-45D5-B868-B5A2F8CC2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526-C433-4691-935F-7D1C470423C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D927-CDE2-45D5-B868-B5A2F8CC2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526-C433-4691-935F-7D1C470423C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D927-CDE2-45D5-B868-B5A2F8CC2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526-C433-4691-935F-7D1C470423C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D927-CDE2-45D5-B868-B5A2F8CC2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526-C433-4691-935F-7D1C470423C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D927-CDE2-45D5-B868-B5A2F8CC2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9526-C433-4691-935F-7D1C470423C0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3D927-CDE2-45D5-B868-B5A2F8CC2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indows.php.net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sonlint.com/" TargetMode="External"/><Relationship Id="rId2" Type="http://schemas.openxmlformats.org/officeDocument/2006/relationships/hyperlink" Target="http://jsonformatter.curiousconcep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download/1.0.0-alpha10/composer.phar" TargetMode="External"/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ist.org/packages/drupa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ckagist.org/" TargetMode="External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Installation and setup Behat in windows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3581400" cy="571499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download </a:t>
            </a:r>
            <a:r>
              <a:rPr lang="en-US" sz="1600" dirty="0" err="1" smtClean="0"/>
              <a:t>php</a:t>
            </a:r>
            <a:r>
              <a:rPr lang="en-US" sz="1600" dirty="0" smtClean="0"/>
              <a:t> 5.5</a:t>
            </a:r>
          </a:p>
          <a:p>
            <a:endParaRPr lang="en-US" sz="1600" dirty="0" smtClean="0"/>
          </a:p>
          <a:p>
            <a:r>
              <a:rPr lang="en-US" sz="1600" dirty="0" smtClean="0"/>
              <a:t>navigate to </a:t>
            </a:r>
            <a:r>
              <a:rPr lang="en-US" sz="1600" dirty="0" smtClean="0">
                <a:hlinkClick r:id="rId2"/>
              </a:rPr>
              <a:t>http://windows.php.net/download/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go to section as shown in next screen.</a:t>
            </a:r>
          </a:p>
          <a:p>
            <a:endParaRPr lang="en-US" sz="1600" dirty="0" smtClean="0"/>
          </a:p>
          <a:p>
            <a:r>
              <a:rPr lang="en-US" sz="1600" dirty="0" smtClean="0"/>
              <a:t>download zip files under section </a:t>
            </a:r>
          </a:p>
          <a:p>
            <a:pPr>
              <a:buNone/>
            </a:pPr>
            <a:r>
              <a:rPr lang="en-US" sz="1600" dirty="0" smtClean="0"/>
              <a:t>	into C: drive of your computer and name folder as </a:t>
            </a:r>
            <a:r>
              <a:rPr lang="en-US" sz="1600" dirty="0" err="1" smtClean="0"/>
              <a:t>php</a:t>
            </a:r>
            <a:r>
              <a:rPr lang="en-US" sz="1600" dirty="0" smtClean="0"/>
              <a:t>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200" dirty="0" smtClean="0"/>
              <a:t>          VC11 x86 Non Thread Safe ( for 32 bit system ) </a:t>
            </a:r>
          </a:p>
          <a:p>
            <a:pPr>
              <a:buNone/>
            </a:pPr>
            <a:r>
              <a:rPr lang="en-US" sz="1200" dirty="0" smtClean="0"/>
              <a:t>	VC11 x64 Non Thread Safe ( for 64 bit system )</a:t>
            </a:r>
          </a:p>
          <a:p>
            <a:pPr>
              <a:buNone/>
            </a:pPr>
            <a:r>
              <a:rPr lang="en-US" sz="1600" dirty="0" smtClean="0"/>
              <a:t>           </a:t>
            </a:r>
          </a:p>
          <a:p>
            <a:r>
              <a:rPr lang="en-US" sz="1600" dirty="0" smtClean="0"/>
              <a:t>move to </a:t>
            </a:r>
            <a:r>
              <a:rPr lang="en-US" sz="1600" dirty="0" err="1" smtClean="0"/>
              <a:t>php</a:t>
            </a:r>
            <a:r>
              <a:rPr lang="en-US" sz="1600" dirty="0" smtClean="0"/>
              <a:t> folder and copy file ‘</a:t>
            </a:r>
            <a:r>
              <a:rPr lang="en-US" sz="1600" dirty="0" err="1" smtClean="0"/>
              <a:t>php.ini</a:t>
            </a:r>
            <a:r>
              <a:rPr lang="en-US" sz="1600" dirty="0" smtClean="0"/>
              <a:t>-production’ and rename new file as ‘php.ini’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533400"/>
            <a:ext cx="5112774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5334000" cy="59737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In php.ini file make below changes as mentioned in below.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Uncomment  lines. </a:t>
            </a:r>
            <a:r>
              <a:rPr lang="en-US" sz="1200" dirty="0" smtClean="0"/>
              <a:t>[ i.e. remove semicolon at start of line in file]</a:t>
            </a:r>
            <a:endParaRPr lang="en-US" sz="1600" dirty="0" smtClean="0"/>
          </a:p>
          <a:p>
            <a:pPr lvl="1"/>
            <a:r>
              <a:rPr lang="en-US" sz="1200" dirty="0" smtClean="0"/>
              <a:t>extension_dir = "ext“</a:t>
            </a:r>
          </a:p>
          <a:p>
            <a:pPr lvl="1"/>
            <a:r>
              <a:rPr lang="en-US" sz="1200" dirty="0" smtClean="0"/>
              <a:t>extension=php_curl.dll</a:t>
            </a:r>
          </a:p>
          <a:p>
            <a:pPr lvl="1"/>
            <a:r>
              <a:rPr lang="en-US" sz="1200" dirty="0" smtClean="0"/>
              <a:t>extension=php_fileinfo.dll</a:t>
            </a:r>
          </a:p>
          <a:p>
            <a:pPr lvl="1"/>
            <a:r>
              <a:rPr lang="en-US" sz="1200" dirty="0" smtClean="0"/>
              <a:t>extension=php_gd2.dll</a:t>
            </a:r>
          </a:p>
          <a:p>
            <a:pPr lvl="1"/>
            <a:r>
              <a:rPr lang="en-US" sz="1200" dirty="0" smtClean="0"/>
              <a:t>extension=php_gettext.dll</a:t>
            </a:r>
          </a:p>
          <a:p>
            <a:pPr lvl="1"/>
            <a:r>
              <a:rPr lang="en-US" sz="1200" dirty="0" smtClean="0"/>
              <a:t>extension=php_intl.dll</a:t>
            </a:r>
          </a:p>
          <a:p>
            <a:pPr lvl="1"/>
            <a:r>
              <a:rPr lang="en-US" sz="1200" dirty="0" smtClean="0"/>
              <a:t>extension=php_mbstring.dll</a:t>
            </a:r>
          </a:p>
          <a:p>
            <a:pPr lvl="1"/>
            <a:r>
              <a:rPr lang="en-US" sz="1200" dirty="0" smtClean="0"/>
              <a:t>extension=php_exif.dll      ; Must be after </a:t>
            </a:r>
            <a:r>
              <a:rPr lang="en-US" sz="1200" dirty="0" err="1" smtClean="0"/>
              <a:t>mbstring</a:t>
            </a:r>
            <a:r>
              <a:rPr lang="en-US" sz="1200" dirty="0" smtClean="0"/>
              <a:t> as it depends on it</a:t>
            </a:r>
          </a:p>
          <a:p>
            <a:pPr lvl="1"/>
            <a:r>
              <a:rPr lang="en-US" sz="1200" dirty="0" smtClean="0"/>
              <a:t>extension=php_openssl.dll</a:t>
            </a:r>
          </a:p>
          <a:p>
            <a:pPr lvl="1"/>
            <a:r>
              <a:rPr lang="en-US" sz="1200" dirty="0" smtClean="0"/>
              <a:t>extension=php_soap.dll</a:t>
            </a:r>
          </a:p>
          <a:p>
            <a:pPr lvl="1"/>
            <a:r>
              <a:rPr lang="en-US" sz="1200" dirty="0" smtClean="0"/>
              <a:t>extension=php_sockets.dll</a:t>
            </a:r>
          </a:p>
          <a:p>
            <a:r>
              <a:rPr lang="en-US" sz="1600" dirty="0" smtClean="0"/>
              <a:t>Also check below line is present</a:t>
            </a:r>
          </a:p>
          <a:p>
            <a:pPr lvl="1"/>
            <a:r>
              <a:rPr lang="en-US" sz="1200" dirty="0" err="1" smtClean="0"/>
              <a:t>allow_url_fopen</a:t>
            </a:r>
            <a:r>
              <a:rPr lang="en-US" sz="1200" dirty="0" smtClean="0"/>
              <a:t> = On</a:t>
            </a:r>
          </a:p>
          <a:p>
            <a:pPr algn="ctr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28600"/>
            <a:ext cx="499472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Autofit/>
          </a:bodyPr>
          <a:lstStyle/>
          <a:p>
            <a:r>
              <a:rPr lang="en-US" sz="1600" dirty="0" smtClean="0"/>
              <a:t>Add php.exe folder path in environment variable </a:t>
            </a:r>
          </a:p>
          <a:p>
            <a:r>
              <a:rPr lang="en-US" sz="1600" dirty="0" smtClean="0"/>
              <a:t>check if </a:t>
            </a:r>
            <a:r>
              <a:rPr lang="en-US" sz="1600" dirty="0" err="1" smtClean="0"/>
              <a:t>php</a:t>
            </a:r>
            <a:r>
              <a:rPr lang="en-US" sz="1600" dirty="0" smtClean="0"/>
              <a:t> is installed correctly on machine using command</a:t>
            </a:r>
          </a:p>
          <a:p>
            <a:pPr lvl="1"/>
            <a:r>
              <a:rPr lang="en-US" sz="1200" dirty="0" err="1" smtClean="0"/>
              <a:t>php</a:t>
            </a:r>
            <a:r>
              <a:rPr lang="en-US" sz="1200" dirty="0" smtClean="0"/>
              <a:t> –v</a:t>
            </a:r>
          </a:p>
          <a:p>
            <a:pPr lvl="1"/>
            <a:r>
              <a:rPr lang="en-US" sz="1200" dirty="0" smtClean="0"/>
              <a:t>command should  return which version is installed.</a:t>
            </a:r>
            <a:endParaRPr lang="en-US" sz="1600" dirty="0" smtClean="0"/>
          </a:p>
          <a:p>
            <a:r>
              <a:rPr lang="en-US" sz="1600" dirty="0" smtClean="0"/>
              <a:t>create a working directory on D drive of your machine, name it as ‘behat’ or anything as you need.</a:t>
            </a:r>
          </a:p>
          <a:p>
            <a:r>
              <a:rPr lang="en-US" sz="1600" dirty="0" smtClean="0"/>
              <a:t>inside directory  create another file and name it </a:t>
            </a:r>
            <a:r>
              <a:rPr lang="en-US" sz="1600" dirty="0" err="1" smtClean="0"/>
              <a:t>compulsarily</a:t>
            </a:r>
            <a:r>
              <a:rPr lang="en-US" sz="1600" dirty="0" smtClean="0"/>
              <a:t> as ‘</a:t>
            </a:r>
            <a:r>
              <a:rPr lang="en-US" sz="1600" dirty="0" err="1" smtClean="0"/>
              <a:t>composer.json</a:t>
            </a:r>
            <a:r>
              <a:rPr lang="en-US" sz="1600" dirty="0" smtClean="0"/>
              <a:t>’</a:t>
            </a:r>
          </a:p>
          <a:p>
            <a:r>
              <a:rPr lang="en-US" sz="1600" dirty="0" smtClean="0"/>
              <a:t>this file contains all libraries required for working of behat. Open it and add first one as in below JSON format only.  </a:t>
            </a:r>
          </a:p>
          <a:p>
            <a:pPr>
              <a:buNone/>
            </a:pPr>
            <a:r>
              <a:rPr lang="en-US" sz="1600" dirty="0" smtClean="0"/>
              <a:t>         {    </a:t>
            </a:r>
          </a:p>
          <a:p>
            <a:pPr>
              <a:buNone/>
            </a:pPr>
            <a:r>
              <a:rPr lang="en-US" sz="1600" dirty="0" smtClean="0"/>
              <a:t>               "require": {        </a:t>
            </a:r>
          </a:p>
          <a:p>
            <a:pPr>
              <a:buNone/>
            </a:pPr>
            <a:r>
              <a:rPr lang="en-US" sz="1600" dirty="0" smtClean="0"/>
              <a:t>                    "behat/behat": "~2.5"    </a:t>
            </a:r>
          </a:p>
          <a:p>
            <a:pPr>
              <a:buNone/>
            </a:pPr>
            <a:r>
              <a:rPr lang="en-US" sz="1600" dirty="0" smtClean="0"/>
              <a:t>                },    </a:t>
            </a:r>
          </a:p>
          <a:p>
            <a:pPr>
              <a:buNone/>
            </a:pPr>
            <a:r>
              <a:rPr lang="en-US" sz="1600" dirty="0" smtClean="0"/>
              <a:t>               "</a:t>
            </a:r>
            <a:r>
              <a:rPr lang="en-US" sz="1600" dirty="0" err="1" smtClean="0"/>
              <a:t>config</a:t>
            </a:r>
            <a:r>
              <a:rPr lang="en-US" sz="1600" dirty="0" smtClean="0"/>
              <a:t>": {        "bin-dir": "bin/"    </a:t>
            </a:r>
          </a:p>
          <a:p>
            <a:pPr>
              <a:buNone/>
            </a:pPr>
            <a:r>
              <a:rPr lang="en-US" sz="1600" dirty="0" smtClean="0"/>
              <a:t>                 }</a:t>
            </a:r>
          </a:p>
          <a:p>
            <a:pPr>
              <a:buNone/>
            </a:pPr>
            <a:r>
              <a:rPr lang="en-US" sz="1600" dirty="0" smtClean="0"/>
              <a:t>          }</a:t>
            </a:r>
          </a:p>
          <a:p>
            <a:pPr lvl="1">
              <a:buNone/>
            </a:pPr>
            <a:r>
              <a:rPr lang="en-US" sz="1600" dirty="0" smtClean="0"/>
              <a:t>save and close file.</a:t>
            </a:r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Note: verify above </a:t>
            </a:r>
            <a:r>
              <a:rPr lang="en-US" sz="1600" dirty="0" err="1" smtClean="0"/>
              <a:t>json</a:t>
            </a:r>
            <a:r>
              <a:rPr lang="en-US" sz="1600" dirty="0" smtClean="0"/>
              <a:t> format in </a:t>
            </a:r>
          </a:p>
          <a:p>
            <a:pPr lvl="1">
              <a:buNone/>
            </a:pPr>
            <a:r>
              <a:rPr lang="en-US" sz="1600" dirty="0" smtClean="0">
                <a:hlinkClick r:id="rId2"/>
              </a:rPr>
              <a:t>http://jsonformatter.curiousconcept.com/</a:t>
            </a:r>
            <a:r>
              <a:rPr lang="en-US" sz="1600" dirty="0" smtClean="0"/>
              <a:t> OR</a:t>
            </a:r>
          </a:p>
          <a:p>
            <a:pPr lvl="1">
              <a:buNone/>
            </a:pPr>
            <a:r>
              <a:rPr lang="en-US" sz="1600" dirty="0" smtClean="0">
                <a:hlinkClick r:id="rId3"/>
              </a:rPr>
              <a:t>http://jsonlint.com/</a:t>
            </a:r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05800" cy="1905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go to </a:t>
            </a:r>
            <a:r>
              <a:rPr lang="en-US" sz="1600" dirty="0" smtClean="0">
                <a:hlinkClick r:id="rId2"/>
              </a:rPr>
              <a:t>https://getcomposer.org/download/</a:t>
            </a:r>
            <a:r>
              <a:rPr lang="en-US" sz="1600" dirty="0" smtClean="0"/>
              <a:t> and check latest link in Manual download section.</a:t>
            </a:r>
          </a:p>
          <a:p>
            <a:pPr>
              <a:buNone/>
            </a:pPr>
            <a:r>
              <a:rPr lang="en-US" sz="1600" dirty="0" smtClean="0"/>
              <a:t>        download latest  </a:t>
            </a:r>
            <a:r>
              <a:rPr lang="en-US" sz="1600" dirty="0" err="1" smtClean="0"/>
              <a:t>composer.phar</a:t>
            </a:r>
            <a:r>
              <a:rPr lang="en-US" sz="1600" dirty="0" smtClean="0"/>
              <a:t>  file. [</a:t>
            </a:r>
            <a:r>
              <a:rPr lang="en-US" sz="1600" dirty="0" smtClean="0">
                <a:hlinkClick r:id="rId3"/>
              </a:rPr>
              <a:t>1.0.0-alpha10</a:t>
            </a:r>
            <a:r>
              <a:rPr lang="en-US" sz="1600" dirty="0" smtClean="0"/>
              <a:t> ] from there.</a:t>
            </a:r>
          </a:p>
          <a:p>
            <a:r>
              <a:rPr lang="en-US" sz="1600" dirty="0" smtClean="0"/>
              <a:t>save file in working directory created in earlier steps.</a:t>
            </a:r>
          </a:p>
          <a:p>
            <a:r>
              <a:rPr lang="en-US" sz="1600" dirty="0" smtClean="0"/>
              <a:t>open command line from working directory and run below command to install behat </a:t>
            </a:r>
          </a:p>
          <a:p>
            <a:pPr lvl="1"/>
            <a:r>
              <a:rPr lang="en-US" sz="1200" dirty="0" err="1" smtClean="0"/>
              <a:t>php</a:t>
            </a:r>
            <a:r>
              <a:rPr lang="en-US" sz="1200" dirty="0" smtClean="0"/>
              <a:t> </a:t>
            </a:r>
            <a:r>
              <a:rPr lang="en-US" sz="1200" dirty="0" err="1" smtClean="0"/>
              <a:t>composer.phar</a:t>
            </a:r>
            <a:r>
              <a:rPr lang="en-US" sz="1200" dirty="0" smtClean="0"/>
              <a:t> install</a:t>
            </a:r>
          </a:p>
          <a:p>
            <a:r>
              <a:rPr lang="en-US" sz="1600" dirty="0" smtClean="0"/>
              <a:t>following output should appear for you.</a:t>
            </a:r>
          </a:p>
          <a:p>
            <a:pPr lvl="1">
              <a:buNone/>
            </a:pPr>
            <a:endParaRPr lang="en-US" sz="12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133600"/>
            <a:ext cx="4514454" cy="361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r>
              <a:rPr lang="en-US" sz="1400" dirty="0" smtClean="0"/>
              <a:t>after finishing behat download we need to download other libraries like </a:t>
            </a:r>
          </a:p>
          <a:p>
            <a:pPr>
              <a:buNone/>
            </a:pPr>
            <a:r>
              <a:rPr lang="en-US" sz="1400" dirty="0" smtClean="0"/>
              <a:t>       selenium2 </a:t>
            </a:r>
            <a:r>
              <a:rPr lang="en-US" sz="1400" dirty="0" err="1" smtClean="0"/>
              <a:t>webdriver</a:t>
            </a:r>
            <a:r>
              <a:rPr lang="en-US" sz="1400" dirty="0" smtClean="0"/>
              <a:t> and mink and mink extension which facilitates us to use ready made statement which deals with browser.</a:t>
            </a:r>
          </a:p>
          <a:p>
            <a:pPr>
              <a:buNone/>
            </a:pPr>
            <a:endParaRPr lang="en-US" sz="1400" dirty="0" smtClean="0"/>
          </a:p>
          <a:p>
            <a:r>
              <a:rPr lang="en-US" sz="1400" dirty="0" smtClean="0"/>
              <a:t>Use below command one by one and install libraries as did in last step.</a:t>
            </a:r>
          </a:p>
          <a:p>
            <a:pPr>
              <a:buNone/>
            </a:pPr>
            <a:r>
              <a:rPr lang="en-US" sz="1400" dirty="0" smtClean="0"/>
              <a:t>       </a:t>
            </a:r>
            <a:r>
              <a:rPr lang="en-US" sz="1400" dirty="0" err="1" smtClean="0"/>
              <a:t>behat</a:t>
            </a:r>
            <a:r>
              <a:rPr lang="en-US" sz="1400" dirty="0" smtClean="0"/>
              <a:t> is already install so no need to install that library .</a:t>
            </a:r>
          </a:p>
          <a:p>
            <a:pPr>
              <a:buNone/>
            </a:pPr>
            <a:r>
              <a:rPr lang="en-US" sz="1400" dirty="0" smtClean="0"/>
              <a:t>       </a:t>
            </a:r>
            <a:r>
              <a:rPr lang="en-US" sz="1400" dirty="0" err="1" smtClean="0"/>
              <a:t>php</a:t>
            </a:r>
            <a:r>
              <a:rPr lang="en-US" sz="1400" dirty="0" smtClean="0"/>
              <a:t> </a:t>
            </a:r>
            <a:r>
              <a:rPr lang="en-US" sz="1400" dirty="0" err="1" smtClean="0"/>
              <a:t>composer.phar</a:t>
            </a:r>
            <a:r>
              <a:rPr lang="en-US" sz="1400" dirty="0" smtClean="0"/>
              <a:t>  require </a:t>
            </a:r>
            <a:r>
              <a:rPr lang="en-US" sz="1400" dirty="0" err="1" smtClean="0"/>
              <a:t>behat</a:t>
            </a:r>
            <a:r>
              <a:rPr lang="en-US" sz="1400" dirty="0" smtClean="0"/>
              <a:t>/mink:1.5.0</a:t>
            </a:r>
          </a:p>
          <a:p>
            <a:pPr>
              <a:buNone/>
            </a:pPr>
            <a:r>
              <a:rPr lang="en-US" sz="1400" dirty="0" smtClean="0"/>
              <a:t>       </a:t>
            </a:r>
            <a:r>
              <a:rPr lang="en-US" sz="1400" dirty="0" err="1" smtClean="0"/>
              <a:t>php</a:t>
            </a:r>
            <a:r>
              <a:rPr lang="en-US" sz="1400" dirty="0" smtClean="0"/>
              <a:t> </a:t>
            </a:r>
            <a:r>
              <a:rPr lang="en-US" sz="1400" dirty="0" err="1" smtClean="0"/>
              <a:t>composer.phar</a:t>
            </a:r>
            <a:r>
              <a:rPr lang="en-US" sz="1400" dirty="0" smtClean="0"/>
              <a:t> require </a:t>
            </a:r>
            <a:r>
              <a:rPr lang="en-US" sz="1400" dirty="0" err="1" smtClean="0"/>
              <a:t>behat</a:t>
            </a:r>
            <a:r>
              <a:rPr lang="en-US" sz="1400" dirty="0" smtClean="0"/>
              <a:t>/mink-</a:t>
            </a:r>
            <a:r>
              <a:rPr lang="en-US" sz="1400" dirty="0" err="1" smtClean="0"/>
              <a:t>goutte</a:t>
            </a:r>
            <a:r>
              <a:rPr lang="en-US" sz="1400" dirty="0" smtClean="0"/>
              <a:t>-driver:*</a:t>
            </a:r>
          </a:p>
          <a:p>
            <a:pPr>
              <a:buNone/>
            </a:pPr>
            <a:r>
              <a:rPr lang="en-US" sz="1400" dirty="0" smtClean="0"/>
              <a:t>       </a:t>
            </a:r>
            <a:r>
              <a:rPr lang="en-US" sz="1400" dirty="0" err="1" smtClean="0"/>
              <a:t>php</a:t>
            </a:r>
            <a:r>
              <a:rPr lang="en-US" sz="1400" dirty="0" smtClean="0"/>
              <a:t> </a:t>
            </a:r>
            <a:r>
              <a:rPr lang="en-US" sz="1400" dirty="0" err="1" smtClean="0"/>
              <a:t>composer.phar</a:t>
            </a:r>
            <a:r>
              <a:rPr lang="en-US" sz="1400" dirty="0" smtClean="0"/>
              <a:t>  require behat/mink-selenium-driver:1.1.0</a:t>
            </a:r>
          </a:p>
          <a:p>
            <a:pPr>
              <a:buNone/>
            </a:pPr>
            <a:r>
              <a:rPr lang="en-US" sz="1400" dirty="0" smtClean="0"/>
              <a:t>       </a:t>
            </a:r>
            <a:r>
              <a:rPr lang="en-US" sz="1400" dirty="0" err="1" smtClean="0"/>
              <a:t>php</a:t>
            </a:r>
            <a:r>
              <a:rPr lang="en-US" sz="1400" dirty="0" smtClean="0"/>
              <a:t> </a:t>
            </a:r>
            <a:r>
              <a:rPr lang="en-US" sz="1400" dirty="0" err="1" smtClean="0"/>
              <a:t>composer.phar</a:t>
            </a:r>
            <a:r>
              <a:rPr lang="en-US" sz="1400" dirty="0" smtClean="0"/>
              <a:t>  require behat/mink-selenium2-driver:1.1.1</a:t>
            </a:r>
          </a:p>
          <a:p>
            <a:pPr>
              <a:buNone/>
            </a:pPr>
            <a:r>
              <a:rPr lang="en-US" sz="1400" dirty="0" smtClean="0"/>
              <a:t>       </a:t>
            </a:r>
            <a:r>
              <a:rPr lang="en-US" sz="1400" dirty="0" err="1" smtClean="0"/>
              <a:t>php</a:t>
            </a:r>
            <a:r>
              <a:rPr lang="en-US" sz="1400" dirty="0" smtClean="0"/>
              <a:t> </a:t>
            </a:r>
            <a:r>
              <a:rPr lang="en-US" sz="1400" dirty="0" err="1" smtClean="0"/>
              <a:t>composer.phar</a:t>
            </a:r>
            <a:r>
              <a:rPr lang="en-US" sz="1400" dirty="0" smtClean="0"/>
              <a:t>  require  </a:t>
            </a:r>
            <a:r>
              <a:rPr lang="en-US" sz="1400" dirty="0" smtClean="0"/>
              <a:t>behat/mink-extension:1.3.3</a:t>
            </a:r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      </a:t>
            </a:r>
            <a:r>
              <a:rPr lang="en-US" sz="1400" dirty="0" err="1" smtClean="0"/>
              <a:t>php</a:t>
            </a:r>
            <a:r>
              <a:rPr lang="en-US" sz="1400" dirty="0" smtClean="0"/>
              <a:t> </a:t>
            </a:r>
            <a:r>
              <a:rPr lang="en-US" sz="1400" dirty="0" err="1" smtClean="0"/>
              <a:t>composer.phar</a:t>
            </a:r>
            <a:r>
              <a:rPr lang="en-US" sz="1400" dirty="0" smtClean="0"/>
              <a:t>  require  </a:t>
            </a:r>
            <a:r>
              <a:rPr lang="en-US" sz="1400" dirty="0" err="1" smtClean="0">
                <a:hlinkClick r:id="rId3"/>
              </a:rPr>
              <a:t>drupal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drupal-extension:1.0.9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Note: you may need to register on below links for downloading. </a:t>
            </a:r>
          </a:p>
          <a:p>
            <a:pPr>
              <a:buNone/>
            </a:pPr>
            <a:r>
              <a:rPr lang="en-US" sz="1400" dirty="0" smtClean="0">
                <a:hlinkClick r:id="rId4"/>
              </a:rPr>
              <a:t>https://github.com/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>
                <a:hlinkClick r:id="rId5"/>
              </a:rPr>
              <a:t>https://packagist.org/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Or you may need </a:t>
            </a:r>
            <a:r>
              <a:rPr lang="en-US" sz="1400" dirty="0" err="1" smtClean="0"/>
              <a:t>corp</a:t>
            </a:r>
            <a:r>
              <a:rPr lang="en-US" sz="1400" dirty="0" smtClean="0"/>
              <a:t> credentials.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375</Words>
  <Application>Microsoft Office PowerPoint</Application>
  <PresentationFormat>On-screen Show (4:3)</PresentationFormat>
  <Paragraphs>77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Installation and setup Behat in windows</vt:lpstr>
      <vt:lpstr>Slide 2</vt:lpstr>
      <vt:lpstr>Slide 3</vt:lpstr>
      <vt:lpstr>Slide 4</vt:lpstr>
      <vt:lpstr>Slide 5</vt:lpstr>
      <vt:lpstr>Slide 6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and setup Behat in windows</dc:title>
  <dc:creator>kkiruban</dc:creator>
  <cp:lastModifiedBy>nirpatil</cp:lastModifiedBy>
  <cp:revision>42</cp:revision>
  <dcterms:created xsi:type="dcterms:W3CDTF">2015-06-10T09:16:26Z</dcterms:created>
  <dcterms:modified xsi:type="dcterms:W3CDTF">2015-07-22T14:55:20Z</dcterms:modified>
</cp:coreProperties>
</file>