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E26E-660D-4489-8B91-4B11189E40AD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C6AC-8E1B-4075-9E04-054D309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capgeminidigital.com/display/~nirpatil" TargetMode="External"/><Relationship Id="rId2" Type="http://schemas.openxmlformats.org/officeDocument/2006/relationships/hyperlink" Target="https://confluence.capgeminidigital.com/pages/viewpage.action?pageId=1772968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fluence.capgeminidigital.com/display/INDIA/Installing+Code+Sniffer" TargetMode="External"/><Relationship Id="rId4" Type="http://schemas.openxmlformats.org/officeDocument/2006/relationships/hyperlink" Target="https://confluence.capgeminidigital.com/pages/diffpagesbyversion.action?pageId=17729684&amp;selectedPageVersions=8&amp;selectedPageVersions=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installer" TargetMode="External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ink.behat.org/en/late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behat.org/en/latest/cookbooks/1.symfony2_integration.html" TargetMode="External"/><Relationship Id="rId2" Type="http://schemas.openxmlformats.org/officeDocument/2006/relationships/hyperlink" Target="http://symfon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upal.org/node/101981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behat.org/en/v2.5/cookbook/using_the_profiler_with_minkbundle.html" TargetMode="External"/><Relationship Id="rId2" Type="http://schemas.openxmlformats.org/officeDocument/2006/relationships/hyperlink" Target="http://richardmiller.co.uk/2011/08/31/symfony2-testing-with-behat-and-m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gmeeweb.com/2013/10/04/cms-day04-sonata-user-installation.html" TargetMode="External"/><Relationship Id="rId5" Type="http://schemas.openxmlformats.org/officeDocument/2006/relationships/hyperlink" Target="http://docs.behat.org/en/v2.5/guides/3.hooks.html" TargetMode="External"/><Relationship Id="rId4" Type="http://schemas.openxmlformats.org/officeDocument/2006/relationships/hyperlink" Target="https://github.com/Behat/Symfony2Extension/blob/master/doc/index.rs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git.drupalcode.org/wetkit/tree/tests/behat/features/bootstrap/FeatureContext.php?id=bcc7435eda00b9d5ee03f871e8d60e3d7ac352f9" TargetMode="External"/><Relationship Id="rId2" Type="http://schemas.openxmlformats.org/officeDocument/2006/relationships/hyperlink" Target="http://behat.readthedocs.org/en/v2.5/guides/6.cli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ohdhallal.github.io/blog/2013/09/22/behat-mink-and-parallel-runner-a-recipe-for-automated-web-tes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lounge.com/viewtopic.php?t=57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developersnotes.com/blog/get-file-extension-windows-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behat.org/en/latest/cookbooks/1.symfony2_integr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and setup </a:t>
            </a:r>
            <a:r>
              <a:rPr lang="en-US" dirty="0" err="1" smtClean="0"/>
              <a:t>Behat</a:t>
            </a:r>
            <a:r>
              <a:rPr lang="en-US" dirty="0" smtClean="0"/>
              <a:t> in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kirubanand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hlinkClick r:id="rId2"/>
              </a:rPr>
              <a:t>Codesniffer</a:t>
            </a:r>
            <a:r>
              <a:rPr lang="en-US" dirty="0" smtClean="0">
                <a:hlinkClick r:id="rId2"/>
              </a:rPr>
              <a:t> with </a:t>
            </a:r>
            <a:r>
              <a:rPr lang="en-US" dirty="0" err="1" smtClean="0">
                <a:hlinkClick r:id="rId2"/>
              </a:rPr>
              <a:t>Drupal</a:t>
            </a:r>
            <a:r>
              <a:rPr lang="en-US" dirty="0" smtClean="0">
                <a:hlinkClick r:id="rId2"/>
              </a:rPr>
              <a:t> coding standards for </a:t>
            </a:r>
            <a:r>
              <a:rPr lang="en-US" dirty="0" err="1" smtClean="0">
                <a:hlinkClick r:id="rId2"/>
              </a:rPr>
              <a:t>Behat</a:t>
            </a:r>
            <a:r>
              <a:rPr lang="en-US" dirty="0" smtClean="0">
                <a:hlinkClick r:id="rId2"/>
              </a:rPr>
              <a:t> page/element/context files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Skip to end of metadata</a:t>
            </a:r>
            <a:endParaRPr lang="en-US" dirty="0" smtClean="0"/>
          </a:p>
          <a:p>
            <a:r>
              <a:rPr lang="en-US" dirty="0" smtClean="0"/>
              <a:t>Created by </a:t>
            </a:r>
            <a:r>
              <a:rPr lang="en-US" dirty="0" smtClean="0">
                <a:hlinkClick r:id="rId3"/>
              </a:rPr>
              <a:t>Nirbhay Patil</a:t>
            </a:r>
            <a:r>
              <a:rPr lang="en-US" dirty="0" smtClean="0"/>
              <a:t>, last modified on </a:t>
            </a:r>
            <a:r>
              <a:rPr lang="en-US" dirty="0" smtClean="0">
                <a:hlinkClick r:id="rId4" tooltip="03 Oct 2014 08:25"/>
              </a:rPr>
              <a:t>03 Oct 2014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Go to start of metadata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This article is in continuation of </a:t>
            </a:r>
            <a:r>
              <a:rPr lang="en-US" dirty="0" smtClean="0">
                <a:hlinkClick r:id="rId5"/>
              </a:rPr>
              <a:t>Installing Code Sniffer</a:t>
            </a:r>
            <a:r>
              <a:rPr lang="en-US" dirty="0" smtClean="0"/>
              <a:t> and </a:t>
            </a:r>
            <a:r>
              <a:rPr lang="en-US" dirty="0" err="1" smtClean="0"/>
              <a:t>behat</a:t>
            </a:r>
            <a:r>
              <a:rPr lang="en-US" dirty="0" smtClean="0"/>
              <a:t> users in </a:t>
            </a:r>
            <a:r>
              <a:rPr lang="en-US" dirty="0" err="1" smtClean="0"/>
              <a:t>india</a:t>
            </a:r>
            <a:r>
              <a:rPr lang="en-US" dirty="0" smtClean="0"/>
              <a:t> who need to maintain </a:t>
            </a:r>
            <a:r>
              <a:rPr lang="en-US" dirty="0" err="1" smtClean="0"/>
              <a:t>Drupal</a:t>
            </a:r>
            <a:r>
              <a:rPr lang="en-US" dirty="0" smtClean="0"/>
              <a:t> coding standards before </a:t>
            </a:r>
            <a:r>
              <a:rPr lang="en-US" dirty="0" err="1" smtClean="0"/>
              <a:t>commiting</a:t>
            </a:r>
            <a:r>
              <a:rPr lang="en-US" dirty="0" smtClean="0"/>
              <a:t> any pull requests or a branch.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u="sng" dirty="0" smtClean="0"/>
              <a:t>Steps:</a:t>
            </a:r>
            <a:r>
              <a:rPr lang="en-US" dirty="0" smtClean="0"/>
              <a:t> </a:t>
            </a:r>
          </a:p>
          <a:p>
            <a:r>
              <a:rPr lang="en-US" dirty="0" smtClean="0"/>
              <a:t>Start old dev </a:t>
            </a:r>
            <a:r>
              <a:rPr lang="en-US" dirty="0" err="1" smtClean="0"/>
              <a:t>vm</a:t>
            </a:r>
            <a:r>
              <a:rPr lang="en-US" dirty="0" smtClean="0"/>
              <a:t> (vagrant has not been tried yet due to proxy limitations )</a:t>
            </a:r>
          </a:p>
          <a:p>
            <a:r>
              <a:rPr lang="en-US" dirty="0" smtClean="0"/>
              <a:t>Go to /home/developer path</a:t>
            </a:r>
          </a:p>
          <a:p>
            <a:r>
              <a:rPr lang="en-US" dirty="0" smtClean="0"/>
              <a:t>Check if proxy for </a:t>
            </a:r>
            <a:r>
              <a:rPr lang="en-US" dirty="0" err="1" smtClean="0"/>
              <a:t>git</a:t>
            </a:r>
            <a:r>
              <a:rPr lang="en-US" dirty="0" smtClean="0"/>
              <a:t> is set properly</a:t>
            </a:r>
            <a:br>
              <a:rPr lang="en-US" dirty="0" smtClean="0"/>
            </a:br>
            <a:r>
              <a:rPr lang="en-US" dirty="0" smtClean="0"/>
              <a:t>  command: 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--list for that.</a:t>
            </a:r>
          </a:p>
          <a:p>
            <a:r>
              <a:rPr lang="en-US" dirty="0" smtClean="0"/>
              <a:t>Change proxy in case it not set to </a:t>
            </a:r>
            <a:r>
              <a:rPr lang="en-US" dirty="0" err="1" smtClean="0"/>
              <a:t>mumbai</a:t>
            </a:r>
            <a:r>
              <a:rPr lang="en-US" dirty="0" smtClean="0"/>
              <a:t> proxy </a:t>
            </a:r>
            <a:br>
              <a:rPr lang="en-US" dirty="0" smtClean="0"/>
            </a:br>
            <a:r>
              <a:rPr lang="en-US" dirty="0" smtClean="0"/>
              <a:t>  command: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http.proxy</a:t>
            </a:r>
            <a:r>
              <a:rPr lang="en-US" dirty="0" smtClean="0"/>
              <a:t> 'http://corp\USERNAME:PASSWORD@mumproxy.in.capgemini.com:8080'</a:t>
            </a:r>
          </a:p>
          <a:p>
            <a:r>
              <a:rPr lang="en-US" dirty="0" smtClean="0"/>
              <a:t>Create a directory named as 'coder'  </a:t>
            </a:r>
          </a:p>
          <a:p>
            <a:r>
              <a:rPr lang="en-US" dirty="0" err="1" smtClean="0"/>
              <a:t>Downlad</a:t>
            </a:r>
            <a:r>
              <a:rPr lang="en-US" dirty="0" smtClean="0"/>
              <a:t> composer with instructions from </a:t>
            </a:r>
            <a:r>
              <a:rPr lang="en-US" dirty="0" smtClean="0">
                <a:hlinkClick r:id="rId2"/>
              </a:rPr>
              <a:t>https://getcomposer.org/download/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command: curl -</a:t>
            </a:r>
            <a:r>
              <a:rPr lang="en-US" dirty="0" err="1" smtClean="0"/>
              <a:t>sS</a:t>
            </a:r>
            <a:r>
              <a:rPr lang="en-US" dirty="0" smtClean="0"/>
              <a:t> </a:t>
            </a:r>
            <a:r>
              <a:rPr lang="en-US" dirty="0" smtClean="0">
                <a:hlinkClick r:id="rId3"/>
              </a:rPr>
              <a:t>https://getcomposer.org/installer</a:t>
            </a:r>
            <a:r>
              <a:rPr lang="en-US" dirty="0" smtClean="0"/>
              <a:t> |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Now directory should contain </a:t>
            </a:r>
            <a:r>
              <a:rPr lang="en-US" dirty="0" err="1" smtClean="0"/>
              <a:t>composer.phar</a:t>
            </a:r>
            <a:r>
              <a:rPr lang="en-US" dirty="0" smtClean="0"/>
              <a:t> once download is complete.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codesniffer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command:  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composer.phar</a:t>
            </a:r>
            <a:r>
              <a:rPr lang="en-US" dirty="0" smtClean="0"/>
              <a:t> require </a:t>
            </a:r>
            <a:r>
              <a:rPr lang="en-US" dirty="0" err="1" smtClean="0"/>
              <a:t>squizlabs</a:t>
            </a:r>
            <a:r>
              <a:rPr lang="en-US" dirty="0" smtClean="0"/>
              <a:t>/</a:t>
            </a:r>
            <a:r>
              <a:rPr lang="en-US" dirty="0" err="1" smtClean="0"/>
              <a:t>PHP_CodeSniffer</a:t>
            </a:r>
            <a:r>
              <a:rPr lang="en-US" dirty="0" smtClean="0"/>
              <a:t>=1.4.8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Drupal</a:t>
            </a:r>
            <a:r>
              <a:rPr lang="en-US" dirty="0" smtClean="0"/>
              <a:t> coding standard ( it is merged in "coder" </a:t>
            </a:r>
            <a:r>
              <a:rPr lang="en-US" dirty="0" err="1" smtClean="0"/>
              <a:t>Drupal</a:t>
            </a:r>
            <a:r>
              <a:rPr lang="en-US" dirty="0" smtClean="0"/>
              <a:t> module)</a:t>
            </a:r>
            <a:br>
              <a:rPr lang="en-US" dirty="0" smtClean="0"/>
            </a:br>
            <a:r>
              <a:rPr lang="en-US" dirty="0" smtClean="0"/>
              <a:t>  command: 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composer.phar</a:t>
            </a:r>
            <a:r>
              <a:rPr lang="en-US" dirty="0" smtClean="0"/>
              <a:t> require </a:t>
            </a:r>
            <a:r>
              <a:rPr lang="en-US" dirty="0" err="1" smtClean="0"/>
              <a:t>drupal</a:t>
            </a:r>
            <a:r>
              <a:rPr lang="en-US" dirty="0" smtClean="0"/>
              <a:t>/coder=7.2.2</a:t>
            </a:r>
          </a:p>
          <a:p>
            <a:r>
              <a:rPr lang="en-US" dirty="0" smtClean="0"/>
              <a:t>Start using these Coding standard with </a:t>
            </a:r>
            <a:br>
              <a:rPr lang="en-US" dirty="0" smtClean="0"/>
            </a:br>
            <a:r>
              <a:rPr lang="en-US" dirty="0" smtClean="0"/>
              <a:t>  command:  vendor/bin/</a:t>
            </a:r>
            <a:r>
              <a:rPr lang="en-US" dirty="0" err="1" smtClean="0"/>
              <a:t>phpcs</a:t>
            </a:r>
            <a:r>
              <a:rPr lang="en-US" dirty="0" smtClean="0"/>
              <a:t> --standard=vendor/</a:t>
            </a:r>
            <a:r>
              <a:rPr lang="en-US" dirty="0" err="1" smtClean="0"/>
              <a:t>drupal</a:t>
            </a:r>
            <a:r>
              <a:rPr lang="en-US" dirty="0" smtClean="0"/>
              <a:t>/coder/</a:t>
            </a:r>
            <a:r>
              <a:rPr lang="en-US" dirty="0" err="1" smtClean="0"/>
              <a:t>coder_sniffer</a:t>
            </a:r>
            <a:r>
              <a:rPr lang="en-US" dirty="0" smtClean="0"/>
              <a:t>/</a:t>
            </a:r>
            <a:r>
              <a:rPr lang="en-US" dirty="0" err="1" smtClean="0"/>
              <a:t>Drupal</a:t>
            </a:r>
            <a:r>
              <a:rPr lang="en-US" dirty="0" smtClean="0"/>
              <a:t>/ &lt;</a:t>
            </a:r>
            <a:r>
              <a:rPr lang="en-US" dirty="0" err="1" smtClean="0"/>
              <a:t>path_to_php_files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e.g. vendor/bin/</a:t>
            </a:r>
            <a:r>
              <a:rPr lang="en-US" dirty="0" err="1" smtClean="0"/>
              <a:t>phpcs</a:t>
            </a:r>
            <a:r>
              <a:rPr lang="en-US" dirty="0" smtClean="0"/>
              <a:t> --standard=vendor/</a:t>
            </a:r>
            <a:r>
              <a:rPr lang="en-US" dirty="0" err="1" smtClean="0"/>
              <a:t>drupal</a:t>
            </a:r>
            <a:r>
              <a:rPr lang="en-US" dirty="0" smtClean="0"/>
              <a:t>/coder/</a:t>
            </a:r>
            <a:r>
              <a:rPr lang="en-US" dirty="0" err="1" smtClean="0"/>
              <a:t>coder_sniffer</a:t>
            </a:r>
            <a:r>
              <a:rPr lang="en-US" dirty="0" smtClean="0"/>
              <a:t>/</a:t>
            </a:r>
            <a:r>
              <a:rPr lang="en-US" dirty="0" err="1" smtClean="0"/>
              <a:t>Drupal</a:t>
            </a:r>
            <a:r>
              <a:rPr lang="en-US" dirty="0" smtClean="0"/>
              <a:t>/ /home/developer/</a:t>
            </a:r>
            <a:r>
              <a:rPr lang="en-US" dirty="0" err="1" smtClean="0"/>
              <a:t>behat</a:t>
            </a:r>
            <a:r>
              <a:rPr lang="en-US" dirty="0" smtClean="0"/>
              <a:t>/features/bootstrap/</a:t>
            </a:r>
            <a:r>
              <a:rPr lang="en-US" dirty="0" err="1" smtClean="0"/>
              <a:t>pfw</a:t>
            </a:r>
            <a:r>
              <a:rPr lang="en-US" smtClean="0"/>
              <a:t>/Page/Element/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Refer-http://mink.behat.org/en/latest/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in order to test that our web application behaves correctly, we need a way to simulate this interaction between the browser and the web application in our tests. We need a </a:t>
            </a:r>
            <a:r>
              <a:rPr lang="en-US" b="1" dirty="0" smtClean="0"/>
              <a:t>Mink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Mink is an open source browser controller/emulator for web applications, written in PHP 5.3.</a:t>
            </a:r>
          </a:p>
          <a:p>
            <a:r>
              <a:rPr lang="en-US" dirty="0" smtClean="0"/>
              <a:t>Mink is a </a:t>
            </a:r>
            <a:r>
              <a:rPr lang="en-US" dirty="0" err="1" smtClean="0"/>
              <a:t>php</a:t>
            </a:r>
            <a:r>
              <a:rPr lang="en-US" dirty="0" smtClean="0"/>
              <a:t> 5.3 library that you’ll use inside your test suites or project.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symfony2 with </a:t>
            </a:r>
            <a:br>
              <a:rPr lang="en-US" dirty="0" smtClean="0"/>
            </a:br>
            <a:r>
              <a:rPr lang="en-US" dirty="0" smtClean="0"/>
              <a:t>behat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Symfony2 is a </a:t>
            </a:r>
            <a:r>
              <a:rPr lang="en-US" u="sng" dirty="0" smtClean="0">
                <a:hlinkClick r:id="rId2"/>
              </a:rPr>
              <a:t>Web Application Framework</a:t>
            </a:r>
            <a:r>
              <a:rPr lang="en-US" dirty="0" smtClean="0"/>
              <a:t> that can be easily integrated and used seamlessly with Behat 3.</a:t>
            </a:r>
          </a:p>
          <a:p>
            <a:r>
              <a:rPr lang="en-US" i="1" dirty="0" err="1" smtClean="0"/>
              <a:t>Symfony</a:t>
            </a:r>
            <a:r>
              <a:rPr lang="en-US" i="1" dirty="0" smtClean="0"/>
              <a:t> is a set of </a:t>
            </a:r>
            <a:r>
              <a:rPr lang="en-US" i="1" dirty="0" err="1" smtClean="0"/>
              <a:t>reusablePHP</a:t>
            </a:r>
            <a:r>
              <a:rPr lang="en-US" i="1" dirty="0" smtClean="0"/>
              <a:t> components and a PHP framework for web projects.</a:t>
            </a:r>
          </a:p>
          <a:p>
            <a:r>
              <a:rPr lang="en-US" dirty="0" smtClean="0"/>
              <a:t>http://symfony.com/components</a:t>
            </a:r>
          </a:p>
          <a:p>
            <a:r>
              <a:rPr lang="en-US" dirty="0" smtClean="0"/>
              <a:t> As a prerequisite for this cookbook you need to have working Symfony2 application.</a:t>
            </a:r>
          </a:p>
          <a:p>
            <a:r>
              <a:rPr lang="en-US" dirty="0" smtClean="0"/>
              <a:t>Refer </a:t>
            </a:r>
            <a:r>
              <a:rPr lang="en-US" dirty="0" smtClean="0">
                <a:hlinkClick r:id="rId3"/>
              </a:rPr>
              <a:t>http://docs.behat.org/en/latest/cookbooks/1.symfony2_integration.html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http://docs.behat.org/en/v2.5/cookbook/using_the_profiler_with_minkbundle.html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https://www.drupal.org/node/1019816</a:t>
            </a:r>
            <a:endParaRPr lang="en-US" dirty="0" smtClean="0"/>
          </a:p>
          <a:p>
            <a:r>
              <a:rPr lang="en-US" dirty="0" err="1" smtClean="0"/>
              <a:t>drupal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coding standards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for interviews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http://richardmiller.co.uk/2011/08/31/symfony2-testing-with-behat-and-mink/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http://docs.behat.org/en/v2.5/cookbook/using_the_profiler_with_minkbundle.html#bootstrapping-the-email-step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4"/>
              </a:rPr>
              <a:t>https://github.com/Behat/Symfony2Extension/blob/master/doc/index.rst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5"/>
              </a:rPr>
              <a:t>http://docs.behat.org/en/v2.5/guides/3.hooks.html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http://pygmeeweb.com/2013/10/04/cms-day04-sonata-user-installation.html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http://behat.readthedocs.org/en/v2.5/guides/6.cli.html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http://cgit.drupalcode.org/wetkit/tree/tests/behat/features/bootstrap/FeatureContext.php?id=bcc7435eda00b9d5ee03f871e8d60e3d7ac352f9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https://github.com/Behat/MinkExtension/blob/master/src/Behat/MinkExtension/Context/RawMinkContext.php.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Behat extension pop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https://github.com/irs/behat-popup-extension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behat </a:t>
            </a:r>
            <a:r>
              <a:rPr lang="en-US" dirty="0" err="1" smtClean="0"/>
              <a:t>parallely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http://mohdhallal.github.io/blog/2013/09/22/behat-mink-and-parallel-runner-a-recipe-for-automated-web-testing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smtClean="0"/>
              <a:t>https://packagist.org/packages/shvetsgroup/parallelrunner#v1.0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step: download </a:t>
            </a:r>
            <a:r>
              <a:rPr lang="en-US" dirty="0" err="1" smtClean="0"/>
              <a:t>php</a:t>
            </a:r>
            <a:r>
              <a:rPr lang="en-US" dirty="0" smtClean="0"/>
              <a:t> 5.3 to 5.5 because 5.6 is not working with </a:t>
            </a:r>
            <a:r>
              <a:rPr lang="en-US" dirty="0" err="1" smtClean="0"/>
              <a:t>behat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https://www.apachelounge.com/viewtopic.php?t=5702</a:t>
            </a:r>
            <a:r>
              <a:rPr lang="en-US" dirty="0" smtClean="0"/>
              <a:t>  </a:t>
            </a:r>
          </a:p>
          <a:p>
            <a:r>
              <a:rPr lang="en-US" dirty="0" smtClean="0"/>
              <a:t>Download 5.3 version and copy php-development.ini.</a:t>
            </a:r>
          </a:p>
          <a:p>
            <a:r>
              <a:rPr lang="en-US" dirty="0" smtClean="0"/>
              <a:t>Rename php.ini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remove ; in 821 line </a:t>
            </a:r>
            <a:r>
              <a:rPr lang="en-US" dirty="0" err="1" smtClean="0"/>
              <a:t>extension_dir</a:t>
            </a:r>
            <a:r>
              <a:rPr lang="en-US" dirty="0" smtClean="0"/>
              <a:t> = "ext“</a:t>
            </a:r>
          </a:p>
          <a:p>
            <a:pPr>
              <a:buNone/>
            </a:pPr>
            <a:r>
              <a:rPr lang="en-US" dirty="0" smtClean="0"/>
              <a:t>Remove ; in 975 line extension=php_openssl.dll</a:t>
            </a:r>
          </a:p>
          <a:p>
            <a:pPr>
              <a:buNone/>
            </a:pPr>
            <a:r>
              <a:rPr lang="en-US" dirty="0" smtClean="0"/>
              <a:t>Remove ; in 960 line extension=php_curl.dll</a:t>
            </a:r>
          </a:p>
          <a:p>
            <a:pPr>
              <a:buNone/>
            </a:pPr>
            <a:r>
              <a:rPr lang="en-US" dirty="0" smtClean="0"/>
              <a:t>Remove ; in 961 line extension=php_fileinfo.dll</a:t>
            </a:r>
          </a:p>
          <a:p>
            <a:pPr>
              <a:buNone/>
            </a:pPr>
            <a:r>
              <a:rPr lang="en-US" dirty="0" smtClean="0"/>
              <a:t> Remove ; in 969 line         extension=php_mbstring.dll</a:t>
            </a:r>
          </a:p>
          <a:p>
            <a:pPr>
              <a:buNone/>
            </a:pPr>
            <a:r>
              <a:rPr lang="en-US" dirty="0" smtClean="0"/>
              <a:t> Remove ; in 970 line                    extension=php_exif.dll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Navigate  to https://getcomposer.org/download/</a:t>
            </a:r>
          </a:p>
          <a:p>
            <a:r>
              <a:rPr lang="en-US" dirty="0" smtClean="0"/>
              <a:t>And to download composer.</a:t>
            </a:r>
          </a:p>
          <a:p>
            <a:r>
              <a:rPr lang="en-US" dirty="0" smtClean="0"/>
              <a:t>Then create two files </a:t>
            </a:r>
            <a:r>
              <a:rPr lang="en-US" dirty="0" err="1" smtClean="0"/>
              <a:t>composer.phar</a:t>
            </a:r>
            <a:r>
              <a:rPr lang="en-US" dirty="0" smtClean="0"/>
              <a:t> and </a:t>
            </a:r>
            <a:r>
              <a:rPr lang="en-US" dirty="0" err="1" smtClean="0"/>
              <a:t>composer.json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command prompt run following commands</a:t>
            </a:r>
          </a:p>
          <a:p>
            <a:pPr>
              <a:buNone/>
            </a:pPr>
            <a:r>
              <a:rPr lang="en-US" dirty="0" smtClean="0"/>
              <a:t>   $ curl http://getcomposer.org/installer |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$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composer.phar</a:t>
            </a:r>
            <a:r>
              <a:rPr lang="en-US" dirty="0" smtClean="0"/>
              <a:t> install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composer.json</a:t>
            </a:r>
            <a:r>
              <a:rPr lang="en-US" dirty="0" smtClean="0"/>
              <a:t> and </a:t>
            </a:r>
            <a:r>
              <a:rPr lang="en-US" dirty="0" err="1" smtClean="0"/>
              <a:t>composer.phar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Execute command--bin\behat.bat --</a:t>
            </a:r>
            <a:r>
              <a:rPr lang="en-US" dirty="0" err="1" smtClean="0"/>
              <a:t>init.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to generate feature folder.</a:t>
            </a:r>
          </a:p>
          <a:p>
            <a:pPr>
              <a:buNone/>
            </a:pPr>
            <a:r>
              <a:rPr lang="en-US" dirty="0" smtClean="0"/>
              <a:t> where we need to add all extensions in </a:t>
            </a:r>
            <a:r>
              <a:rPr lang="en-US" dirty="0" err="1" smtClean="0"/>
              <a:t>composer.json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For reference:</a:t>
            </a:r>
          </a:p>
          <a:p>
            <a:pPr>
              <a:buNone/>
            </a:pPr>
            <a:r>
              <a:rPr lang="en-US" dirty="0" smtClean="0"/>
              <a:t>https://github.com/Behat/en-mink.behat.org/blob/master/index.rst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http://www.webdevelopersnotes.com/blog/get-file-extension-windows-7/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 needed for reference for </a:t>
            </a:r>
            <a:r>
              <a:rPr lang="en-US" dirty="0" err="1" smtClean="0"/>
              <a:t>behat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http://docs.behat.org/en/latest/cookbooks/1.symfony2_integration.html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options and usage for the utility, run:</a:t>
            </a:r>
          </a:p>
          <a:p>
            <a:pPr>
              <a:buNone/>
            </a:pPr>
            <a:r>
              <a:rPr lang="en-US" smtClean="0"/>
              <a:t>     bin\behat.bat -h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get defined methods in </a:t>
            </a:r>
            <a:r>
              <a:rPr lang="en-US" dirty="0" err="1" smtClean="0"/>
              <a:t>behat</a:t>
            </a:r>
            <a:r>
              <a:rPr lang="en-US" dirty="0" smtClean="0"/>
              <a:t> with </a:t>
            </a:r>
            <a:r>
              <a:rPr lang="en-US" dirty="0" err="1" smtClean="0"/>
              <a:t>yaml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command----bin/</a:t>
            </a:r>
            <a:r>
              <a:rPr lang="en-US" dirty="0" err="1" smtClean="0"/>
              <a:t>behat</a:t>
            </a:r>
            <a:r>
              <a:rPr lang="en-US" dirty="0" smtClean="0"/>
              <a:t> -c=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rml.behat.yml</a:t>
            </a:r>
            <a:r>
              <a:rPr lang="en-US" dirty="0" smtClean="0"/>
              <a:t> –dl</a:t>
            </a:r>
          </a:p>
          <a:p>
            <a:pPr>
              <a:buNone/>
            </a:pPr>
            <a:r>
              <a:rPr lang="en-US" dirty="0" smtClean="0"/>
              <a:t>To dry run the feature file:</a:t>
            </a:r>
          </a:p>
          <a:p>
            <a:pPr>
              <a:buNone/>
            </a:pPr>
            <a:r>
              <a:rPr lang="en-US" dirty="0" smtClean="0"/>
              <a:t>bin\behat.bat -p </a:t>
            </a:r>
            <a:r>
              <a:rPr lang="en-US" dirty="0" err="1" smtClean="0"/>
              <a:t>firefox</a:t>
            </a:r>
            <a:r>
              <a:rPr lang="en-US" dirty="0" smtClean="0"/>
              <a:t> -c=</a:t>
            </a:r>
            <a:r>
              <a:rPr lang="en-US" dirty="0" err="1" smtClean="0"/>
              <a:t>config</a:t>
            </a:r>
            <a:r>
              <a:rPr lang="en-US" dirty="0" smtClean="0"/>
              <a:t>\behat.yml features\</a:t>
            </a:r>
            <a:r>
              <a:rPr lang="en-US" dirty="0" err="1" smtClean="0"/>
              <a:t>rml_user.feature</a:t>
            </a:r>
            <a:r>
              <a:rPr lang="en-US" dirty="0" smtClean="0"/>
              <a:t> --</a:t>
            </a:r>
            <a:r>
              <a:rPr lang="en-US" dirty="0" err="1" smtClean="0"/>
              <a:t>ansi</a:t>
            </a:r>
            <a:r>
              <a:rPr lang="en-US" dirty="0" smtClean="0"/>
              <a:t> --dry-run.</a:t>
            </a:r>
          </a:p>
          <a:p>
            <a:pPr>
              <a:buNone/>
            </a:pPr>
            <a:r>
              <a:rPr lang="en-US" dirty="0" smtClean="0"/>
              <a:t>To run a feature file:</a:t>
            </a:r>
          </a:p>
          <a:p>
            <a:pPr>
              <a:buNone/>
            </a:pPr>
            <a:r>
              <a:rPr lang="en-US" dirty="0" smtClean="0"/>
              <a:t>bin\behat.bat -p </a:t>
            </a:r>
            <a:r>
              <a:rPr lang="en-US" dirty="0" err="1" smtClean="0"/>
              <a:t>firefox</a:t>
            </a:r>
            <a:r>
              <a:rPr lang="en-US" dirty="0" smtClean="0"/>
              <a:t> -c=</a:t>
            </a:r>
            <a:r>
              <a:rPr lang="en-US" dirty="0" err="1" smtClean="0"/>
              <a:t>config</a:t>
            </a:r>
            <a:r>
              <a:rPr lang="en-US" dirty="0" smtClean="0"/>
              <a:t>\behat.yml features\</a:t>
            </a:r>
            <a:r>
              <a:rPr lang="en-US" smtClean="0"/>
              <a:t>rml_user.feature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368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Installation and setup Behat in windows</vt:lpstr>
      <vt:lpstr>Installation process</vt:lpstr>
      <vt:lpstr>Slide 3</vt:lpstr>
      <vt:lpstr>Slide 4</vt:lpstr>
      <vt:lpstr>About composer.json and composer.phar </vt:lpstr>
      <vt:lpstr>Windows 7</vt:lpstr>
      <vt:lpstr>Links needed for reference for behat </vt:lpstr>
      <vt:lpstr>Slide 8</vt:lpstr>
      <vt:lpstr>Slide 9</vt:lpstr>
      <vt:lpstr>Slide 10</vt:lpstr>
      <vt:lpstr>Slide 11</vt:lpstr>
      <vt:lpstr>mink</vt:lpstr>
      <vt:lpstr>integrating symfony2 with  behat</vt:lpstr>
      <vt:lpstr>Symfony profiler</vt:lpstr>
      <vt:lpstr>Coding standard</vt:lpstr>
      <vt:lpstr>Refer for interviews </vt:lpstr>
      <vt:lpstr>Slide 17</vt:lpstr>
      <vt:lpstr>Behat extension pop up</vt:lpstr>
      <vt:lpstr>To run behat parallely 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setup Behat in windows</dc:title>
  <dc:creator>kkiruban</dc:creator>
  <cp:lastModifiedBy>kkiruban</cp:lastModifiedBy>
  <cp:revision>55</cp:revision>
  <dcterms:created xsi:type="dcterms:W3CDTF">2014-12-02T09:11:02Z</dcterms:created>
  <dcterms:modified xsi:type="dcterms:W3CDTF">2015-07-14T13:52:21Z</dcterms:modified>
</cp:coreProperties>
</file>