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F29BD-8B71-42F7-8602-E47BAE963704}" type="datetimeFigureOut">
              <a:rPr lang="en-US" smtClean="0"/>
              <a:t>3/8/2015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CA58A-76B1-4651-AFDC-87D55D903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275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F29BD-8B71-42F7-8602-E47BAE963704}" type="datetimeFigureOut">
              <a:rPr lang="en-US" smtClean="0"/>
              <a:t>3/8/2015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CA58A-76B1-4651-AFDC-87D55D903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3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F29BD-8B71-42F7-8602-E47BAE963704}" type="datetimeFigureOut">
              <a:rPr lang="en-US" smtClean="0"/>
              <a:t>3/8/2015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CA58A-76B1-4651-AFDC-87D55D903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348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F29BD-8B71-42F7-8602-E47BAE963704}" type="datetimeFigureOut">
              <a:rPr lang="en-US" smtClean="0"/>
              <a:t>3/8/2015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CA58A-76B1-4651-AFDC-87D55D903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108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F29BD-8B71-42F7-8602-E47BAE963704}" type="datetimeFigureOut">
              <a:rPr lang="en-US" smtClean="0"/>
              <a:t>3/8/2015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CA58A-76B1-4651-AFDC-87D55D903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263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F29BD-8B71-42F7-8602-E47BAE963704}" type="datetimeFigureOut">
              <a:rPr lang="en-US" smtClean="0"/>
              <a:t>3/8/2015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CA58A-76B1-4651-AFDC-87D55D903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105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F29BD-8B71-42F7-8602-E47BAE963704}" type="datetimeFigureOut">
              <a:rPr lang="en-US" smtClean="0"/>
              <a:t>3/8/2015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CA58A-76B1-4651-AFDC-87D55D903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371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F29BD-8B71-42F7-8602-E47BAE963704}" type="datetimeFigureOut">
              <a:rPr lang="en-US" smtClean="0"/>
              <a:t>3/8/2015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CA58A-76B1-4651-AFDC-87D55D903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414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F29BD-8B71-42F7-8602-E47BAE963704}" type="datetimeFigureOut">
              <a:rPr lang="en-US" smtClean="0"/>
              <a:t>3/8/2015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CA58A-76B1-4651-AFDC-87D55D903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312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F29BD-8B71-42F7-8602-E47BAE963704}" type="datetimeFigureOut">
              <a:rPr lang="en-US" smtClean="0"/>
              <a:t>3/8/2015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CA58A-76B1-4651-AFDC-87D55D903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132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F29BD-8B71-42F7-8602-E47BAE963704}" type="datetimeFigureOut">
              <a:rPr lang="en-US" smtClean="0"/>
              <a:t>3/8/2015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CA58A-76B1-4651-AFDC-87D55D903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265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3F29BD-8B71-42F7-8602-E47BAE963704}" type="datetimeFigureOut">
              <a:rPr lang="en-US" smtClean="0"/>
              <a:t>3/8/2015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5CA58A-76B1-4651-AFDC-87D55D903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367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rubyinstaller.org/downloads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Installation of ruby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271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Nvaigate</a:t>
            </a:r>
            <a:r>
              <a:rPr lang="en-US" dirty="0" smtClean="0"/>
              <a:t> to </a:t>
            </a:r>
            <a:r>
              <a:rPr lang="en-US" dirty="0" smtClean="0">
                <a:hlinkClick r:id="rId2"/>
              </a:rPr>
              <a:t>http://rubyinstaller.org/downloads/</a:t>
            </a:r>
            <a:endParaRPr lang="en-US" dirty="0" smtClean="0"/>
          </a:p>
          <a:p>
            <a:r>
              <a:rPr lang="en-US" dirty="0" smtClean="0"/>
              <a:t>Download ruby installer</a:t>
            </a:r>
          </a:p>
          <a:p>
            <a:r>
              <a:rPr lang="en-US" dirty="0" smtClean="0"/>
              <a:t>Double click on that </a:t>
            </a:r>
            <a:r>
              <a:rPr lang="en-US" smtClean="0"/>
              <a:t>and install 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7281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18</Words>
  <Application>Microsoft Office PowerPoint</Application>
  <PresentationFormat>On-screen Show (4:3)</PresentationFormat>
  <Paragraphs>4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Installation of ruby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Installation of ruby</dc:title>
  <dc:creator>kiruba the great</dc:creator>
  <cp:lastModifiedBy>kiruba the great</cp:lastModifiedBy>
  <cp:revision>2</cp:revision>
  <dcterms:created xsi:type="dcterms:W3CDTF">2015-03-07T21:22:44Z</dcterms:created>
  <dcterms:modified xsi:type="dcterms:W3CDTF">2015-03-07T22:33:00Z</dcterms:modified>
</cp:coreProperties>
</file>