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34B3-5CD4-458B-82F1-4B38163BFA23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BA0C-C076-477B-8EBD-546869923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34B3-5CD4-458B-82F1-4B38163BFA23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BA0C-C076-477B-8EBD-546869923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34B3-5CD4-458B-82F1-4B38163BFA23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BA0C-C076-477B-8EBD-546869923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34B3-5CD4-458B-82F1-4B38163BFA23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BA0C-C076-477B-8EBD-546869923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34B3-5CD4-458B-82F1-4B38163BFA23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BA0C-C076-477B-8EBD-546869923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34B3-5CD4-458B-82F1-4B38163BFA23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BA0C-C076-477B-8EBD-546869923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34B3-5CD4-458B-82F1-4B38163BFA23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BA0C-C076-477B-8EBD-546869923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34B3-5CD4-458B-82F1-4B38163BFA23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BA0C-C076-477B-8EBD-546869923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34B3-5CD4-458B-82F1-4B38163BFA23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BA0C-C076-477B-8EBD-546869923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34B3-5CD4-458B-82F1-4B38163BFA23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BA0C-C076-477B-8EBD-546869923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34B3-5CD4-458B-82F1-4B38163BFA23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BA0C-C076-477B-8EBD-546869923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B34B3-5CD4-458B-82F1-4B38163BFA23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0BA0C-C076-477B-8EBD-546869923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veatoslavcircel/test-automation-in-ruby-v20" TargetMode="External"/><Relationship Id="rId2" Type="http://schemas.openxmlformats.org/officeDocument/2006/relationships/hyperlink" Target="http://technoscrum.blogspot.in/2013/07/ruby-on-rails-interview-questio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uss/standalone-cucumb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axmareddy.com/cucumber-interview-questio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Interviews links for ruby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	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http://extremesoftwaretesting.com/Info/TestingDictionaryCD.html#C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http://technoscrum.blogspot.in/2013/07/ruby-on-rails-interview-questions.html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3"/>
              </a:rPr>
              <a:t>http://www.slideshare.net/sveatoslavcircel/test-automation-in-ruby-v20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github.com/thuss/standalone-cucumber</a:t>
            </a:r>
            <a:r>
              <a:rPr lang="en-US" dirty="0" smtClean="0"/>
              <a:t>.</a:t>
            </a:r>
            <a:endParaRPr lang="en-US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47500" lnSpcReduction="20000"/>
          </a:bodyPr>
          <a:lstStyle/>
          <a:p>
            <a:pPr fontAlgn="base"/>
            <a:r>
              <a:rPr lang="en-US" b="1" dirty="0" smtClean="0"/>
              <a:t>1) What is Cucumber and what are the advantages of Cucumber?</a:t>
            </a:r>
            <a:endParaRPr lang="en-US" dirty="0" smtClean="0"/>
          </a:p>
          <a:p>
            <a:pPr fontAlgn="base"/>
            <a:r>
              <a:rPr lang="en-US" dirty="0" smtClean="0"/>
              <a:t>To run functional tests written in a plain text Cucumber tool is used. It is written in a Ruby programming language.</a:t>
            </a:r>
          </a:p>
          <a:p>
            <a:pPr fontAlgn="base"/>
            <a:r>
              <a:rPr lang="en-US" b="1" dirty="0" smtClean="0"/>
              <a:t>Advantages of Cucumber</a:t>
            </a:r>
            <a:endParaRPr lang="en-US" dirty="0" smtClean="0"/>
          </a:p>
          <a:p>
            <a:pPr fontAlgn="base"/>
            <a:r>
              <a:rPr lang="en-US" dirty="0" smtClean="0"/>
              <a:t>You can </a:t>
            </a:r>
            <a:r>
              <a:rPr lang="en-US" dirty="0" err="1" smtClean="0"/>
              <a:t>inolve</a:t>
            </a:r>
            <a:r>
              <a:rPr lang="en-US" dirty="0" smtClean="0"/>
              <a:t> business stakeholders who can not code</a:t>
            </a:r>
          </a:p>
          <a:p>
            <a:pPr fontAlgn="base"/>
            <a:r>
              <a:rPr lang="en-US" dirty="0" smtClean="0"/>
              <a:t>End user experience is priority</a:t>
            </a:r>
          </a:p>
          <a:p>
            <a:pPr fontAlgn="base"/>
            <a:r>
              <a:rPr lang="en-US" dirty="0" smtClean="0"/>
              <a:t>High code reuse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b="1" dirty="0" smtClean="0"/>
              <a:t>2) What are the 2 files required to execute a Cucumber test scenario?</a:t>
            </a:r>
            <a:endParaRPr lang="en-US" dirty="0" smtClean="0"/>
          </a:p>
          <a:p>
            <a:pPr fontAlgn="base"/>
            <a:r>
              <a:rPr lang="en-US" dirty="0" smtClean="0"/>
              <a:t>The 2 files required to execute a Cucumber test scenario are</a:t>
            </a:r>
          </a:p>
          <a:p>
            <a:pPr fontAlgn="base"/>
            <a:r>
              <a:rPr lang="en-US" dirty="0" smtClean="0"/>
              <a:t>Features</a:t>
            </a:r>
          </a:p>
          <a:p>
            <a:pPr fontAlgn="base"/>
            <a:r>
              <a:rPr lang="en-US" dirty="0" smtClean="0"/>
              <a:t>Step Definition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b="1" dirty="0" smtClean="0"/>
              <a:t>3) What is feature file in Cucumber? What does feature file consist of ?</a:t>
            </a:r>
            <a:endParaRPr lang="en-US" dirty="0" smtClean="0"/>
          </a:p>
          <a:p>
            <a:pPr fontAlgn="base"/>
            <a:r>
              <a:rPr lang="en-US" dirty="0" smtClean="0"/>
              <a:t>Feature file in cucumber consist of parameters or conditions required for executing code, they are</a:t>
            </a:r>
          </a:p>
          <a:p>
            <a:pPr fontAlgn="base"/>
            <a:r>
              <a:rPr lang="en-US" dirty="0" smtClean="0"/>
              <a:t>Feature</a:t>
            </a:r>
          </a:p>
          <a:p>
            <a:pPr fontAlgn="base"/>
            <a:r>
              <a:rPr lang="en-US" dirty="0" smtClean="0"/>
              <a:t>Scenario</a:t>
            </a:r>
          </a:p>
          <a:p>
            <a:pPr fontAlgn="base"/>
            <a:r>
              <a:rPr lang="en-US" dirty="0" smtClean="0"/>
              <a:t>Scenario Outline</a:t>
            </a:r>
          </a:p>
          <a:p>
            <a:pPr fontAlgn="base"/>
            <a:r>
              <a:rPr lang="en-US" dirty="0" smtClean="0"/>
              <a:t>Given</a:t>
            </a:r>
          </a:p>
          <a:p>
            <a:pPr fontAlgn="base"/>
            <a:r>
              <a:rPr lang="en-US" dirty="0" smtClean="0"/>
              <a:t>When</a:t>
            </a:r>
          </a:p>
          <a:p>
            <a:pPr fontAlgn="base"/>
            <a:r>
              <a:rPr lang="en-US" dirty="0" smtClean="0"/>
              <a:t>Then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b="1" dirty="0" smtClean="0"/>
              <a:t>4) Give an example of </a:t>
            </a:r>
            <a:r>
              <a:rPr lang="en-US" b="1" dirty="0" err="1" smtClean="0"/>
              <a:t>behaviour</a:t>
            </a:r>
            <a:r>
              <a:rPr lang="en-US" b="1" dirty="0" smtClean="0"/>
              <a:t> driven test in plain text?</a:t>
            </a:r>
            <a:endParaRPr lang="en-US" dirty="0" smtClean="0"/>
          </a:p>
          <a:p>
            <a:pPr fontAlgn="base"/>
            <a:r>
              <a:rPr lang="en-US" b="1" dirty="0" smtClean="0"/>
              <a:t>Feature: </a:t>
            </a:r>
            <a:r>
              <a:rPr lang="en-US" dirty="0" smtClean="0"/>
              <a:t>Visit </a:t>
            </a:r>
            <a:r>
              <a:rPr lang="en-US" b="1" dirty="0" smtClean="0"/>
              <a:t>XYZ</a:t>
            </a:r>
            <a:r>
              <a:rPr lang="en-US" dirty="0" smtClean="0"/>
              <a:t> page in abc.com</a:t>
            </a:r>
          </a:p>
          <a:p>
            <a:pPr fontAlgn="base"/>
            <a:r>
              <a:rPr lang="en-US" b="1" dirty="0" smtClean="0"/>
              <a:t>Scenario : </a:t>
            </a:r>
            <a:r>
              <a:rPr lang="en-US" dirty="0" smtClean="0"/>
              <a:t>Visit abc.com</a:t>
            </a:r>
          </a:p>
          <a:p>
            <a:pPr fontAlgn="base"/>
            <a:r>
              <a:rPr lang="en-US" b="1" dirty="0" smtClean="0"/>
              <a:t>Given:</a:t>
            </a:r>
            <a:r>
              <a:rPr lang="en-US" dirty="0" smtClean="0"/>
              <a:t>  I am on abc.com</a:t>
            </a:r>
          </a:p>
          <a:p>
            <a:pPr fontAlgn="base"/>
            <a:r>
              <a:rPr lang="en-US" b="1" dirty="0" smtClean="0"/>
              <a:t>When:  </a:t>
            </a:r>
            <a:r>
              <a:rPr lang="en-US" dirty="0" smtClean="0"/>
              <a:t>I click on XYZ page</a:t>
            </a:r>
          </a:p>
          <a:p>
            <a:pPr fontAlgn="base"/>
            <a:r>
              <a:rPr lang="en-US" b="1" dirty="0" smtClean="0"/>
              <a:t>Then:  </a:t>
            </a:r>
            <a:r>
              <a:rPr lang="en-US" dirty="0" smtClean="0"/>
              <a:t>I should see ABC page</a:t>
            </a:r>
          </a:p>
          <a:p>
            <a:pPr fontAlgn="base"/>
            <a:r>
              <a:rPr lang="en-US" b="1" dirty="0" smtClean="0"/>
              <a:t>5) Explain what is Scenario Outline in feature file?</a:t>
            </a:r>
            <a:endParaRPr lang="en-US" dirty="0" smtClean="0"/>
          </a:p>
          <a:p>
            <a:pPr fontAlgn="base"/>
            <a:r>
              <a:rPr lang="en-US" b="1" dirty="0" smtClean="0"/>
              <a:t>Scenario Outline</a:t>
            </a:r>
            <a:r>
              <a:rPr lang="en-US" dirty="0" smtClean="0"/>
              <a:t>:  Same scenario can be executed for multiple sets of data using scenario outline.  The data is provided by a tabular structure separated by (I   </a:t>
            </a:r>
            <a:r>
              <a:rPr lang="en-US" dirty="0" err="1" smtClean="0"/>
              <a:t>I</a:t>
            </a:r>
            <a:r>
              <a:rPr lang="en-US" dirty="0" smtClean="0"/>
              <a:t>).</a:t>
            </a:r>
          </a:p>
          <a:p>
            <a:pPr fontAlgn="base"/>
            <a:r>
              <a:rPr lang="en-US" b="1" dirty="0" smtClean="0"/>
              <a:t>6) What is step definition in Cucumber?</a:t>
            </a:r>
            <a:endParaRPr lang="en-US" dirty="0" smtClean="0"/>
          </a:p>
          <a:p>
            <a:pPr fontAlgn="base"/>
            <a:r>
              <a:rPr lang="en-US" dirty="0" smtClean="0"/>
              <a:t>A step definition is the actual code implementation of the feature mentioned in feature file.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http://laxmareddy.com/cucumber-interview-questions/</a:t>
            </a:r>
            <a:r>
              <a:rPr lang="en-US" dirty="0" smtClean="0"/>
              <a:t>.</a:t>
            </a:r>
          </a:p>
          <a:p>
            <a:r>
              <a:rPr lang="en-US" smtClean="0"/>
              <a:t>http://career.guru99.com/top-15-cucumber-interview-questions/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33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Interviews links for ruby scripting</vt:lpstr>
      <vt:lpstr>Testing  Dictionary</vt:lpstr>
      <vt:lpstr>Slide 3</vt:lpstr>
      <vt:lpstr>Slide 4</vt:lpstr>
      <vt:lpstr>Slide 5</vt:lpstr>
      <vt:lpstr>Slide 6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Interviews links for ruby scripting</dc:title>
  <dc:creator>kkiruban</dc:creator>
  <cp:lastModifiedBy>kkiruban</cp:lastModifiedBy>
  <cp:revision>10</cp:revision>
  <dcterms:created xsi:type="dcterms:W3CDTF">2015-05-14T11:50:44Z</dcterms:created>
  <dcterms:modified xsi:type="dcterms:W3CDTF">2015-05-28T15:51:25Z</dcterms:modified>
</cp:coreProperties>
</file>