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0" r:id="rId4"/>
    <p:sldId id="259" r:id="rId5"/>
    <p:sldId id="25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5" autoAdjust="0"/>
    <p:restoredTop sz="91290" autoAdjust="0"/>
  </p:normalViewPr>
  <p:slideViewPr>
    <p:cSldViewPr>
      <p:cViewPr varScale="1">
        <p:scale>
          <a:sx n="71" d="100"/>
          <a:sy n="71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A4AFF-7906-4764-A929-3A00FBC8922E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A0E08-725D-4F58-B279-3D4314689D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atlassian.com/plugins/com.atlassian.jira.plugin.customfield.c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JaM costs $3,000 for unlimited users.</a:t>
            </a:r>
          </a:p>
          <a:p>
            <a:r>
              <a:rPr lang="en-US" dirty="0" smtClean="0"/>
              <a:t>- You can see more information on JaM at </a:t>
            </a:r>
            <a:r>
              <a:rPr lang="en-US" dirty="0" smtClean="0">
                <a:hlinkClick r:id="rId3"/>
              </a:rPr>
              <a:t>https://marketplace.atlassian.com/plugins/com.atlassian.jira.plugin.customfield.crm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A0E08-725D-4F58-B279-3D4314689D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4A0E08-725D-4F58-B279-3D4314689DB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218E2C-EE72-4F0E-8C49-ABDA295EBB19}" type="datetimeFigureOut">
              <a:rPr lang="en-US" smtClean="0"/>
              <a:t>5/29/2015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8146F10-D32C-4BD8-896E-8031F84ED0D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JIRA &amp; QC INTEGRATION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JAM Plug-in Architecture</a:t>
            </a:r>
            <a:endParaRPr lang="en-US" dirty="0"/>
          </a:p>
        </p:txBody>
      </p:sp>
      <p:pic>
        <p:nvPicPr>
          <p:cNvPr id="4" name="Content Placeholder 3" descr="structur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209800"/>
            <a:ext cx="7543799" cy="4267199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JIRA &amp; QC INTEGRATION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199"/>
            <a:ext cx="8229600" cy="3352801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View QC requirements in </a:t>
            </a:r>
            <a:r>
              <a:rPr lang="en-US" dirty="0" smtClean="0"/>
              <a:t>JIRA.</a:t>
            </a:r>
            <a:endParaRPr lang="en-US" dirty="0"/>
          </a:p>
          <a:p>
            <a:pPr fontAlgn="base"/>
            <a:r>
              <a:rPr lang="en-US" dirty="0"/>
              <a:t>Synchronize in both </a:t>
            </a:r>
            <a:r>
              <a:rPr lang="en-US" dirty="0" smtClean="0"/>
              <a:t>directions.</a:t>
            </a:r>
            <a:endParaRPr lang="en-US" dirty="0"/>
          </a:p>
          <a:p>
            <a:pPr fontAlgn="base"/>
            <a:r>
              <a:rPr lang="en-US" dirty="0"/>
              <a:t>Display QC test cases in </a:t>
            </a:r>
            <a:r>
              <a:rPr lang="en-US" dirty="0" smtClean="0"/>
              <a:t>JIRA.</a:t>
            </a:r>
          </a:p>
          <a:p>
            <a:pPr fontAlgn="base"/>
            <a:r>
              <a:rPr lang="en-US" dirty="0" smtClean="0"/>
              <a:t>The QC and JIRA integration tool, JaM which supports QC 9, 10 and 11 all versions of HP QC and ALM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 supports defects, test cases and requirement replication and two directional syncs</a:t>
            </a:r>
          </a:p>
          <a:p>
            <a:pPr fontAlgn="base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66800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</a:t>
            </a:r>
            <a:r>
              <a:rPr lang="en-US" dirty="0" smtClean="0"/>
              <a:t>AM Plug-in </a:t>
            </a:r>
            <a:r>
              <a:rPr lang="en-US" dirty="0"/>
              <a:t>helps boosts efficiency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8001000" cy="3733800"/>
          </a:xfrm>
        </p:spPr>
        <p:txBody>
          <a:bodyPr/>
          <a:lstStyle/>
          <a:p>
            <a:pPr fontAlgn="base"/>
            <a:r>
              <a:rPr lang="en-US" dirty="0"/>
              <a:t>Building a tighter collaboration </a:t>
            </a:r>
            <a:r>
              <a:rPr lang="en-US" dirty="0" smtClean="0"/>
              <a:t>process.</a:t>
            </a:r>
            <a:endParaRPr lang="en-US" dirty="0"/>
          </a:p>
          <a:p>
            <a:pPr fontAlgn="base"/>
            <a:r>
              <a:rPr lang="en-US" dirty="0"/>
              <a:t>Reducing the amount of down </a:t>
            </a:r>
            <a:r>
              <a:rPr lang="en-US" dirty="0" smtClean="0"/>
              <a:t>time.</a:t>
            </a:r>
            <a:endParaRPr lang="en-US" dirty="0"/>
          </a:p>
          <a:p>
            <a:pPr fontAlgn="base"/>
            <a:r>
              <a:rPr lang="en-US" dirty="0"/>
              <a:t>Sharing knowledge between disparate </a:t>
            </a:r>
            <a:r>
              <a:rPr lang="en-US" dirty="0" smtClean="0"/>
              <a:t>teams.</a:t>
            </a:r>
            <a:endParaRPr lang="en-US" dirty="0"/>
          </a:p>
          <a:p>
            <a:pPr fontAlgn="base"/>
            <a:r>
              <a:rPr lang="en-US" dirty="0"/>
              <a:t>Merging two different workflows, to helps your teams complete projects on </a:t>
            </a:r>
            <a:r>
              <a:rPr lang="en-US" dirty="0" smtClean="0"/>
              <a:t>time.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License details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" y="1295400"/>
            <a:ext cx="9220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Installation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download JaM installer.</a:t>
            </a:r>
          </a:p>
          <a:p>
            <a:r>
              <a:rPr lang="en-US" dirty="0" smtClean="0"/>
              <a:t>Need to download jam jar and install through manage add on in </a:t>
            </a:r>
            <a:r>
              <a:rPr lang="en-US" dirty="0" err="1" smtClean="0"/>
              <a:t>jira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Need to download </a:t>
            </a:r>
            <a:r>
              <a:rPr lang="en-US" smtClean="0"/>
              <a:t>rest  version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155</TotalTime>
  <Words>160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JIRA &amp; QC INTEGRATION</vt:lpstr>
      <vt:lpstr>    JAM Plug-in Architecture</vt:lpstr>
      <vt:lpstr>JIRA &amp; QC INTEGRATION ADVANTAGES</vt:lpstr>
      <vt:lpstr>JAM Plug-in helps boosts efficiency by</vt:lpstr>
      <vt:lpstr>            License details</vt:lpstr>
      <vt:lpstr>       Installation steps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&amp; QC INTEGRATION</dc:title>
  <dc:creator>kkiruban</dc:creator>
  <cp:lastModifiedBy>kkiruban</cp:lastModifiedBy>
  <cp:revision>16</cp:revision>
  <dcterms:created xsi:type="dcterms:W3CDTF">2015-05-29T07:36:44Z</dcterms:created>
  <dcterms:modified xsi:type="dcterms:W3CDTF">2015-05-29T10:12:08Z</dcterms:modified>
</cp:coreProperties>
</file>