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326" autoAdjust="0"/>
  </p:normalViewPr>
  <p:slideViewPr>
    <p:cSldViewPr>
      <p:cViewPr varScale="1">
        <p:scale>
          <a:sx n="51" d="100"/>
          <a:sy n="51" d="100"/>
        </p:scale>
        <p:origin x="-19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8868B-AADA-4A02-BFD5-AC8C9CD2DAC1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9E708-B446-49FC-BE0F-4191899B17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Execute a batch command</a:t>
            </a:r>
            <a:r>
              <a:rPr lang="en-US" baseline="0" dirty="0" smtClean="0"/>
              <a:t>:</a:t>
            </a:r>
          </a:p>
          <a:p>
            <a:r>
              <a:rPr lang="en-US" dirty="0" smtClean="0"/>
              <a:t>echo ON</a:t>
            </a:r>
          </a:p>
          <a:p>
            <a:r>
              <a:rPr lang="en-US" dirty="0" smtClean="0"/>
              <a:t>d:</a:t>
            </a:r>
          </a:p>
          <a:p>
            <a:r>
              <a:rPr lang="en-US" dirty="0" err="1" smtClean="0"/>
              <a:t>cd</a:t>
            </a:r>
            <a:r>
              <a:rPr lang="en-US" dirty="0" smtClean="0"/>
              <a:t> D:\CAPGEMINI-WORK\AUTOMATION\git-behat\behat</a:t>
            </a:r>
          </a:p>
          <a:p>
            <a:endParaRPr lang="en-US" dirty="0" smtClean="0"/>
          </a:p>
          <a:p>
            <a:r>
              <a:rPr lang="en-US" dirty="0" smtClean="0"/>
              <a:t>bin\behat -p </a:t>
            </a:r>
            <a:r>
              <a:rPr lang="en-US" dirty="0" err="1" smtClean="0"/>
              <a:t>rml.%env%.%browser</a:t>
            </a:r>
            <a:r>
              <a:rPr lang="en-US" dirty="0" smtClean="0"/>
              <a:t>% -c </a:t>
            </a:r>
            <a:r>
              <a:rPr lang="en-US" dirty="0" err="1" smtClean="0"/>
              <a:t>config</a:t>
            </a:r>
            <a:r>
              <a:rPr lang="en-US" dirty="0" smtClean="0"/>
              <a:t>\</a:t>
            </a:r>
            <a:r>
              <a:rPr lang="en-US" dirty="0" err="1" smtClean="0"/>
              <a:t>rml.behat.yml</a:t>
            </a:r>
            <a:r>
              <a:rPr lang="en-US" dirty="0" smtClean="0"/>
              <a:t> features\</a:t>
            </a:r>
            <a:r>
              <a:rPr lang="en-US" dirty="0" err="1" smtClean="0"/>
              <a:t>pol</a:t>
            </a:r>
            <a:r>
              <a:rPr lang="en-US" dirty="0" smtClean="0"/>
              <a:t> --tags="@</a:t>
            </a:r>
            <a:r>
              <a:rPr lang="en-US" dirty="0" err="1" smtClean="0"/>
              <a:t>pol</a:t>
            </a:r>
            <a:r>
              <a:rPr lang="en-US" dirty="0" smtClean="0"/>
              <a:t>-postcode-</a:t>
            </a:r>
            <a:r>
              <a:rPr lang="en-US" dirty="0" err="1" smtClean="0"/>
              <a:t>smoketest</a:t>
            </a:r>
            <a:r>
              <a:rPr lang="en-US" dirty="0" smtClean="0"/>
              <a:t>" --</a:t>
            </a:r>
            <a:r>
              <a:rPr lang="en-US" dirty="0" err="1" smtClean="0"/>
              <a:t>ansi</a:t>
            </a:r>
            <a:r>
              <a:rPr lang="en-US" dirty="0" smtClean="0"/>
              <a:t> --format Behat\Behat\Formatter\</a:t>
            </a:r>
            <a:r>
              <a:rPr lang="en-US" dirty="0" err="1" smtClean="0"/>
              <a:t>HtmlFormatterScreenshot,junit,pretty</a:t>
            </a:r>
            <a:r>
              <a:rPr lang="en-US" dirty="0" smtClean="0"/>
              <a:t> --out reports\</a:t>
            </a:r>
            <a:r>
              <a:rPr lang="en-US" dirty="0" err="1" smtClean="0"/>
              <a:t>pol-postcode.html,%JENKINS_HOME</a:t>
            </a:r>
            <a:r>
              <a:rPr lang="en-US" dirty="0" smtClean="0"/>
              <a:t>%\jobs\%JOB_NAME%\workspace\ --expand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9E708-B446-49FC-BE0F-4191899B17B2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9E708-B446-49FC-BE0F-4191899B17B2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9E708-B446-49FC-BE0F-4191899B17B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&lt;html&gt;&lt;head&gt;</a:t>
            </a:r>
          </a:p>
          <a:p>
            <a:r>
              <a:rPr lang="en-US" dirty="0" smtClean="0"/>
              <a:t>   &lt;meta http-equiv="Content-Type" content="text/html; </a:t>
            </a:r>
            <a:r>
              <a:rPr lang="en-US" dirty="0" err="1" smtClean="0"/>
              <a:t>charset</a:t>
            </a:r>
            <a:r>
              <a:rPr lang="en-US" dirty="0" smtClean="0"/>
              <a:t>=utf-8"&gt;</a:t>
            </a:r>
          </a:p>
          <a:p>
            <a:r>
              <a:rPr lang="en-US" dirty="0" smtClean="0"/>
              <a:t>   &lt;title&gt;Behat rml-</a:t>
            </a:r>
            <a:r>
              <a:rPr lang="en-US" dirty="0" err="1" smtClean="0"/>
              <a:t>pol</a:t>
            </a:r>
            <a:r>
              <a:rPr lang="en-US" dirty="0" smtClean="0"/>
              <a:t> smoke test $</a:t>
            </a:r>
            <a:r>
              <a:rPr lang="en-US" dirty="0" err="1" smtClean="0"/>
              <a:t>env</a:t>
            </a:r>
            <a:r>
              <a:rPr lang="en-US" dirty="0" smtClean="0"/>
              <a:t> report&lt;/title&gt;</a:t>
            </a:r>
          </a:p>
          <a:p>
            <a:r>
              <a:rPr lang="en-US" dirty="0" smtClean="0"/>
              <a:t>   &lt;style type="text/</a:t>
            </a:r>
            <a:r>
              <a:rPr lang="en-US" dirty="0" err="1" smtClean="0"/>
              <a:t>css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	a {color: #4A72AF;}</a:t>
            </a:r>
          </a:p>
          <a:p>
            <a:r>
              <a:rPr lang="en-US" dirty="0" smtClean="0"/>
              <a:t>	body, #header h1, #header h2, p {margin: 0; padding: 0;}</a:t>
            </a:r>
          </a:p>
          <a:p>
            <a:r>
              <a:rPr lang="en-US" dirty="0" smtClean="0"/>
              <a:t>	#main {border: 1px solid #</a:t>
            </a:r>
            <a:r>
              <a:rPr lang="en-US" dirty="0" err="1" smtClean="0"/>
              <a:t>cfcece</a:t>
            </a:r>
            <a:r>
              <a:rPr lang="en-US" dirty="0" smtClean="0"/>
              <a:t>;}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img</a:t>
            </a:r>
            <a:r>
              <a:rPr lang="en-US" dirty="0" smtClean="0"/>
              <a:t> {display: block;}</a:t>
            </a:r>
          </a:p>
          <a:p>
            <a:r>
              <a:rPr lang="en-US" dirty="0" smtClean="0"/>
              <a:t>	#top-message p, #bottom-message p {color: #3f4042; font-size: 12px; font-family: Arial, Helvetica, sans-serif; }</a:t>
            </a:r>
          </a:p>
          <a:p>
            <a:r>
              <a:rPr lang="en-US" dirty="0" smtClean="0"/>
              <a:t>	#header h1 {color: #</a:t>
            </a:r>
            <a:r>
              <a:rPr lang="en-US" dirty="0" err="1" smtClean="0"/>
              <a:t>ffffff</a:t>
            </a:r>
            <a:r>
              <a:rPr lang="en-US" dirty="0" smtClean="0"/>
              <a:t> !important; font-family: "Lucida Grande", "Lucida Sans", "Lucida Sans Unicode", sans-serif; font-size: 24px; margin-bottom: 0!important; padding-bottom: 0; }</a:t>
            </a:r>
          </a:p>
          <a:p>
            <a:r>
              <a:rPr lang="en-US" dirty="0" smtClean="0"/>
              <a:t>	#header h2 {color: #</a:t>
            </a:r>
            <a:r>
              <a:rPr lang="en-US" dirty="0" err="1" smtClean="0"/>
              <a:t>ffffff</a:t>
            </a:r>
            <a:r>
              <a:rPr lang="en-US" dirty="0" smtClean="0"/>
              <a:t> !important; font-family: Arial, Helvetica, sans-serif; font-size: 24px; margin-bottom: 0 !important; padding-bottom: 0; }</a:t>
            </a:r>
          </a:p>
          <a:p>
            <a:r>
              <a:rPr lang="en-US" dirty="0" smtClean="0"/>
              <a:t>	#header p {color: #</a:t>
            </a:r>
            <a:r>
              <a:rPr lang="en-US" dirty="0" err="1" smtClean="0"/>
              <a:t>ffffff</a:t>
            </a:r>
            <a:r>
              <a:rPr lang="en-US" dirty="0" smtClean="0"/>
              <a:t> !important; font-family: "Lucida Grande", "Lucida Sans", "Lucida Sans Unicode", sans-serif; font-size: 12px;  }</a:t>
            </a:r>
          </a:p>
          <a:p>
            <a:r>
              <a:rPr lang="en-US" dirty="0" smtClean="0"/>
              <a:t>	h1, h2, h3, h4, h5, h6 {margin: 0 0 0.8em 0;}</a:t>
            </a:r>
          </a:p>
          <a:p>
            <a:r>
              <a:rPr lang="en-US" dirty="0" smtClean="0"/>
              <a:t>	h3 {font-size: 28px; color: #444444 !important; font-family: Arial, Helvetica, sans-serif; }</a:t>
            </a:r>
          </a:p>
          <a:p>
            <a:r>
              <a:rPr lang="en-US" dirty="0" smtClean="0"/>
              <a:t>	h4 {font-size: 22px; color: #4A72AF !important; font-family: Arial, Helvetica, sans-serif; }</a:t>
            </a:r>
          </a:p>
          <a:p>
            <a:r>
              <a:rPr lang="en-US" dirty="0" smtClean="0"/>
              <a:t>	h5 {font-size: 18px; color: #444444 !important; font-family: Arial, Helvetica, sans-serif; }</a:t>
            </a:r>
          </a:p>
          <a:p>
            <a:r>
              <a:rPr lang="en-US" dirty="0" smtClean="0"/>
              <a:t>	p {font-size: 12px; color: #444444 !important; font-family: "Lucida Grande", "Lucida Sans", "Lucida Sans Unicode", sans-serif; line-height: 1.5;}</a:t>
            </a:r>
          </a:p>
          <a:p>
            <a:r>
              <a:rPr lang="en-US" dirty="0" smtClean="0"/>
              <a:t>   &lt;/style&gt;</a:t>
            </a:r>
          </a:p>
          <a:p>
            <a:r>
              <a:rPr lang="en-US" dirty="0" smtClean="0"/>
              <a:t>&lt;/head&gt;</a:t>
            </a:r>
          </a:p>
          <a:p>
            <a:endParaRPr lang="en-US" dirty="0" smtClean="0"/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&lt;table width="100%" </a:t>
            </a:r>
            <a:r>
              <a:rPr lang="en-US" dirty="0" err="1" smtClean="0"/>
              <a:t>cellpadding</a:t>
            </a:r>
            <a:r>
              <a:rPr lang="en-US" dirty="0" smtClean="0"/>
              <a:t>="0" </a:t>
            </a:r>
            <a:r>
              <a:rPr lang="en-US" dirty="0" err="1" smtClean="0"/>
              <a:t>cellspacing</a:t>
            </a:r>
            <a:r>
              <a:rPr lang="en-US" dirty="0" smtClean="0"/>
              <a:t>="0" </a:t>
            </a:r>
            <a:r>
              <a:rPr lang="en-US" dirty="0" err="1" smtClean="0"/>
              <a:t>bgcolor</a:t>
            </a:r>
            <a:r>
              <a:rPr lang="en-US" dirty="0" smtClean="0"/>
              <a:t>="e4e4e4"&gt;&lt;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&gt;&lt;td&gt;</a:t>
            </a:r>
          </a:p>
          <a:p>
            <a:endParaRPr lang="en-US" dirty="0" smtClean="0"/>
          </a:p>
          <a:p>
            <a:r>
              <a:rPr lang="en-US" dirty="0" smtClean="0"/>
              <a:t>	&lt;table id="top-message" </a:t>
            </a:r>
            <a:r>
              <a:rPr lang="en-US" dirty="0" err="1" smtClean="0"/>
              <a:t>cellpadding</a:t>
            </a:r>
            <a:r>
              <a:rPr lang="en-US" dirty="0" smtClean="0"/>
              <a:t>="20" </a:t>
            </a:r>
            <a:r>
              <a:rPr lang="en-US" dirty="0" err="1" smtClean="0"/>
              <a:t>cellspacing</a:t>
            </a:r>
            <a:r>
              <a:rPr lang="en-US" dirty="0" smtClean="0"/>
              <a:t>="0" width="600" align="center"&gt;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 align="center"&gt;</a:t>
            </a:r>
          </a:p>
          <a:p>
            <a:r>
              <a:rPr lang="en-US" dirty="0" smtClean="0"/>
              <a:t>			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endParaRPr lang="en-US" dirty="0" smtClean="0"/>
          </a:p>
          <a:p>
            <a:r>
              <a:rPr lang="en-US" dirty="0" smtClean="0"/>
              <a:t>	&lt;table id="main" width="600" align="center" </a:t>
            </a:r>
            <a:r>
              <a:rPr lang="en-US" dirty="0" err="1" smtClean="0"/>
              <a:t>cellpadding</a:t>
            </a:r>
            <a:r>
              <a:rPr lang="en-US" dirty="0" smtClean="0"/>
              <a:t>="0" </a:t>
            </a:r>
            <a:r>
              <a:rPr lang="en-US" dirty="0" err="1" smtClean="0"/>
              <a:t>cellspacing</a:t>
            </a:r>
            <a:r>
              <a:rPr lang="en-US" dirty="0" smtClean="0"/>
              <a:t>="15" </a:t>
            </a:r>
            <a:r>
              <a:rPr lang="en-US" dirty="0" err="1" smtClean="0"/>
              <a:t>bgcolor</a:t>
            </a:r>
            <a:r>
              <a:rPr lang="en-US" dirty="0" smtClean="0"/>
              <a:t>="</a:t>
            </a:r>
            <a:r>
              <a:rPr lang="en-US" dirty="0" err="1" smtClean="0"/>
              <a:t>ffffff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&lt;td&gt;</a:t>
            </a:r>
          </a:p>
          <a:p>
            <a:r>
              <a:rPr lang="en-US" dirty="0" smtClean="0"/>
              <a:t>				&lt;table id="header" </a:t>
            </a:r>
            <a:r>
              <a:rPr lang="en-US" dirty="0" err="1" smtClean="0"/>
              <a:t>cellpadding</a:t>
            </a:r>
            <a:r>
              <a:rPr lang="en-US" dirty="0" smtClean="0"/>
              <a:t>="10" </a:t>
            </a:r>
            <a:r>
              <a:rPr lang="en-US" dirty="0" err="1" smtClean="0"/>
              <a:t>cellspacing</a:t>
            </a:r>
            <a:r>
              <a:rPr lang="en-US" dirty="0" smtClean="0"/>
              <a:t>="0" align="center" </a:t>
            </a:r>
            <a:r>
              <a:rPr lang="en-US" dirty="0" err="1" smtClean="0"/>
              <a:t>bgcolor</a:t>
            </a:r>
            <a:r>
              <a:rPr lang="en-US" dirty="0" smtClean="0"/>
              <a:t>="8fb3e9"&gt;</a:t>
            </a:r>
          </a:p>
          <a:p>
            <a:r>
              <a:rPr lang="en-US" dirty="0" smtClean="0"/>
              <a:t>			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		&lt;td width="570" </a:t>
            </a:r>
            <a:r>
              <a:rPr lang="en-US" dirty="0" err="1" smtClean="0"/>
              <a:t>bgcolor</a:t>
            </a:r>
            <a:r>
              <a:rPr lang="en-US" dirty="0" smtClean="0"/>
              <a:t>="FF0000"&gt;&lt;h1&gt;Behat rml-</a:t>
            </a:r>
            <a:r>
              <a:rPr lang="en-US" dirty="0" err="1" smtClean="0"/>
              <a:t>pol</a:t>
            </a:r>
            <a:r>
              <a:rPr lang="en-US" dirty="0" smtClean="0"/>
              <a:t> Skim Test|&lt;/h1&gt;&lt;/td&gt;</a:t>
            </a:r>
          </a:p>
          <a:p>
            <a:r>
              <a:rPr lang="en-US" dirty="0" smtClean="0"/>
              <a:t>			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		&lt;td width="570" align="right" </a:t>
            </a:r>
            <a:r>
              <a:rPr lang="en-US" dirty="0" err="1" smtClean="0"/>
              <a:t>bgcolor</a:t>
            </a:r>
            <a:r>
              <a:rPr lang="en-US" dirty="0" smtClean="0"/>
              <a:t>="FF0000"&gt;&lt;p&gt;Build number: $BUILD_NUMBER | Build date: $BUILD_ID&lt;/p&gt;&lt;/td&gt;</a:t>
            </a:r>
          </a:p>
          <a:p>
            <a:r>
              <a:rPr lang="en-US" dirty="0" smtClean="0"/>
              <a:t>			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r>
              <a:rPr lang="en-US" dirty="0" smtClean="0"/>
              <a:t>			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&lt;td&gt;&lt;/td&gt;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&lt;td&gt;</a:t>
            </a:r>
          </a:p>
          <a:p>
            <a:r>
              <a:rPr lang="en-US" dirty="0" smtClean="0"/>
              <a:t>              &lt;table id="content-2" </a:t>
            </a:r>
            <a:r>
              <a:rPr lang="en-US" dirty="0" err="1" smtClean="0"/>
              <a:t>cellpadding</a:t>
            </a:r>
            <a:r>
              <a:rPr lang="en-US" dirty="0" smtClean="0"/>
              <a:t>="0" </a:t>
            </a:r>
            <a:r>
              <a:rPr lang="en-US" dirty="0" err="1" smtClean="0"/>
              <a:t>cellspacing</a:t>
            </a:r>
            <a:r>
              <a:rPr lang="en-US" dirty="0" smtClean="0"/>
              <a:t>="0" align="center"&gt;</a:t>
            </a:r>
          </a:p>
          <a:p>
            <a:r>
              <a:rPr lang="en-US" dirty="0" smtClean="0"/>
              <a:t>			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          &lt;td width="570"&gt;&lt;p&gt;The Behat rml-</a:t>
            </a:r>
            <a:r>
              <a:rPr lang="en-US" dirty="0" err="1" smtClean="0"/>
              <a:t>pol</a:t>
            </a:r>
            <a:r>
              <a:rPr lang="en-US" dirty="0" smtClean="0"/>
              <a:t> smoke test on $</a:t>
            </a:r>
            <a:r>
              <a:rPr lang="en-US" dirty="0" err="1" smtClean="0"/>
              <a:t>env</a:t>
            </a:r>
            <a:r>
              <a:rPr lang="en-US" dirty="0" smtClean="0"/>
              <a:t>  has ran. The results are:&lt;/p&gt;&lt;/td&gt;</a:t>
            </a:r>
          </a:p>
          <a:p>
            <a:r>
              <a:rPr lang="en-US" dirty="0" smtClean="0"/>
              <a:t>                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              </a:t>
            </a:r>
          </a:p>
          <a:p>
            <a:r>
              <a:rPr lang="en-US" dirty="0" smtClean="0"/>
              <a:t>				&lt;table id="content-1" </a:t>
            </a:r>
            <a:r>
              <a:rPr lang="en-US" dirty="0" err="1" smtClean="0"/>
              <a:t>cellpadding</a:t>
            </a:r>
            <a:r>
              <a:rPr lang="en-US" dirty="0" smtClean="0"/>
              <a:t>="0" </a:t>
            </a:r>
            <a:r>
              <a:rPr lang="en-US" dirty="0" err="1" smtClean="0"/>
              <a:t>cellspacing</a:t>
            </a:r>
            <a:r>
              <a:rPr lang="en-US" dirty="0" smtClean="0"/>
              <a:t>="0" align="left"&gt;</a:t>
            </a:r>
          </a:p>
          <a:p>
            <a:r>
              <a:rPr lang="en-US" dirty="0" smtClean="0"/>
              <a:t>			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	&lt;td&gt;</a:t>
            </a:r>
          </a:p>
          <a:p>
            <a:r>
              <a:rPr lang="en-US" dirty="0" smtClean="0"/>
              <a:t>						</a:t>
            </a:r>
          </a:p>
          <a:p>
            <a:r>
              <a:rPr lang="en-US" dirty="0" smtClean="0"/>
              <a:t>						</a:t>
            </a:r>
          </a:p>
          <a:p>
            <a:r>
              <a:rPr lang="en-US" dirty="0" smtClean="0"/>
              <a:t>                      &lt;h5&gt;Total tests: $TEST_COUNTS&lt;/h5&gt;</a:t>
            </a:r>
          </a:p>
          <a:p>
            <a:r>
              <a:rPr lang="en-US" dirty="0" smtClean="0"/>
              <a:t>                      &lt;h5&gt;&lt;font color=green&gt;Passed: ${</a:t>
            </a:r>
            <a:r>
              <a:rPr lang="en-US" dirty="0" err="1" smtClean="0"/>
              <a:t>TEST_COUNTS,var</a:t>
            </a:r>
            <a:r>
              <a:rPr lang="en-US" dirty="0" smtClean="0"/>
              <a:t>="pass"}&lt;/font&gt;&lt;/h5&gt;</a:t>
            </a:r>
          </a:p>
          <a:p>
            <a:r>
              <a:rPr lang="en-US" dirty="0" smtClean="0"/>
              <a:t>                      &lt;h5&gt;&lt;font color=red &gt;Failed: ${</a:t>
            </a:r>
            <a:r>
              <a:rPr lang="en-US" dirty="0" err="1" smtClean="0"/>
              <a:t>TEST_COUNTS,var</a:t>
            </a:r>
            <a:r>
              <a:rPr lang="en-US" dirty="0" smtClean="0"/>
              <a:t>="fail"}&lt;/font&gt;&lt;/h5&gt;</a:t>
            </a:r>
          </a:p>
          <a:p>
            <a:r>
              <a:rPr lang="en-US" dirty="0" smtClean="0"/>
              <a:t>                      &lt;h5&gt;&lt;font color=blue &gt;Skipped: ${</a:t>
            </a:r>
            <a:r>
              <a:rPr lang="en-US" dirty="0" err="1" smtClean="0"/>
              <a:t>TEST_COUNTS,var</a:t>
            </a:r>
            <a:r>
              <a:rPr lang="en-US" dirty="0" smtClean="0"/>
              <a:t>="skip"}&lt;/font&gt;&lt;/h5&gt;</a:t>
            </a:r>
          </a:p>
          <a:p>
            <a:r>
              <a:rPr lang="en-US" dirty="0" smtClean="0"/>
              <a:t>                </a:t>
            </a:r>
          </a:p>
          <a:p>
            <a:r>
              <a:rPr lang="en-US" dirty="0" smtClean="0"/>
              <a:t>                      </a:t>
            </a:r>
          </a:p>
          <a:p>
            <a:r>
              <a:rPr lang="en-US" dirty="0" smtClean="0"/>
              <a:t>						&lt;/td&gt;</a:t>
            </a:r>
          </a:p>
          <a:p>
            <a:r>
              <a:rPr lang="en-US" dirty="0" smtClean="0"/>
              <a:t>			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r>
              <a:rPr lang="en-US" dirty="0" smtClean="0"/>
              <a:t>			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&lt;td&gt;</a:t>
            </a:r>
          </a:p>
          <a:p>
            <a:r>
              <a:rPr lang="en-US" dirty="0" smtClean="0"/>
              <a:t>				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r>
              <a:rPr lang="en-US" dirty="0" smtClean="0"/>
              <a:t>	&lt;table id="bottom-message" </a:t>
            </a:r>
            <a:r>
              <a:rPr lang="en-US" dirty="0" err="1" smtClean="0"/>
              <a:t>cellpadding</a:t>
            </a:r>
            <a:r>
              <a:rPr lang="en-US" dirty="0" smtClean="0"/>
              <a:t>="20" </a:t>
            </a:r>
            <a:r>
              <a:rPr lang="en-US" dirty="0" err="1" smtClean="0"/>
              <a:t>cellspacing</a:t>
            </a:r>
            <a:r>
              <a:rPr lang="en-US" dirty="0" smtClean="0"/>
              <a:t>="0" width="600" align="center"&gt;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 align="center"&gt;</a:t>
            </a:r>
          </a:p>
          <a:p>
            <a:r>
              <a:rPr lang="en-US" dirty="0" smtClean="0"/>
              <a:t>              &lt;p&gt;Links to the build:&lt;/p&gt;</a:t>
            </a:r>
          </a:p>
          <a:p>
            <a:r>
              <a:rPr lang="en-US" dirty="0" smtClean="0"/>
              <a:t>              &lt;p&gt;&lt;a </a:t>
            </a:r>
            <a:r>
              <a:rPr lang="en-US" dirty="0" err="1" smtClean="0"/>
              <a:t>href</a:t>
            </a:r>
            <a:r>
              <a:rPr lang="en-US" dirty="0" smtClean="0"/>
              <a:t>="$BUILD_URL"&gt;Behat build page&lt;/a&gt; | &lt;a </a:t>
            </a:r>
            <a:r>
              <a:rPr lang="en-US" dirty="0" err="1" smtClean="0"/>
              <a:t>href</a:t>
            </a:r>
            <a:r>
              <a:rPr lang="en-US" dirty="0" smtClean="0"/>
              <a:t>="$BUILD_URL/</a:t>
            </a:r>
            <a:r>
              <a:rPr lang="en-US" dirty="0" err="1" smtClean="0"/>
              <a:t>Behat_Test_Report</a:t>
            </a:r>
            <a:r>
              <a:rPr lang="en-US" dirty="0" smtClean="0"/>
              <a:t>/?"&gt;Behat HTML report&lt;/a&gt; </a:t>
            </a:r>
          </a:p>
          <a:p>
            <a:r>
              <a:rPr lang="en-US" dirty="0" smtClean="0"/>
              <a:t>			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r>
              <a:rPr lang="en-US" dirty="0" smtClean="0"/>
              <a:t>&lt;/td&gt;&lt;/</a:t>
            </a:r>
            <a:r>
              <a:rPr lang="en-US" dirty="0" err="1" smtClean="0"/>
              <a:t>tr</a:t>
            </a:r>
            <a:r>
              <a:rPr lang="en-US" dirty="0" smtClean="0"/>
              <a:t>&gt;&lt;/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&lt;/body&gt;&lt;/html&gt;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9E708-B446-49FC-BE0F-4191899B17B2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6FAD-6CDB-4A6E-8F38-5192E4FCD58A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A066-6AEA-4634-A93F-E81EE0552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6FAD-6CDB-4A6E-8F38-5192E4FCD58A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A066-6AEA-4634-A93F-E81EE0552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6FAD-6CDB-4A6E-8F38-5192E4FCD58A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A066-6AEA-4634-A93F-E81EE0552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6FAD-6CDB-4A6E-8F38-5192E4FCD58A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A066-6AEA-4634-A93F-E81EE0552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6FAD-6CDB-4A6E-8F38-5192E4FCD58A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A066-6AEA-4634-A93F-E81EE0552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6FAD-6CDB-4A6E-8F38-5192E4FCD58A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A066-6AEA-4634-A93F-E81EE0552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6FAD-6CDB-4A6E-8F38-5192E4FCD58A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A066-6AEA-4634-A93F-E81EE0552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6FAD-6CDB-4A6E-8F38-5192E4FCD58A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A066-6AEA-4634-A93F-E81EE0552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6FAD-6CDB-4A6E-8F38-5192E4FCD58A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A066-6AEA-4634-A93F-E81EE0552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6FAD-6CDB-4A6E-8F38-5192E4FCD58A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A066-6AEA-4634-A93F-E81EE0552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6FAD-6CDB-4A6E-8F38-5192E4FCD58A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A066-6AEA-4634-A93F-E81EE0552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16FAD-6CDB-4A6E-8F38-5192E4FCD58A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7A066-6AEA-4634-A93F-E81EE0552F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Jenkins screenshots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6" y="1295400"/>
            <a:ext cx="9139173" cy="513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2688"/>
            <a:ext cx="9492121" cy="53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6" y="1295400"/>
            <a:ext cx="9139173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94</Words>
  <Application>Microsoft Office PowerPoint</Application>
  <PresentationFormat>On-screen Show (4:3)</PresentationFormat>
  <Paragraphs>101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Jenkins screenshots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screenshots</dc:title>
  <dc:creator>kkiruban</dc:creator>
  <cp:lastModifiedBy>kkiruban</cp:lastModifiedBy>
  <cp:revision>2</cp:revision>
  <dcterms:created xsi:type="dcterms:W3CDTF">2015-05-27T11:39:26Z</dcterms:created>
  <dcterms:modified xsi:type="dcterms:W3CDTF">2015-05-27T11:47:45Z</dcterms:modified>
</cp:coreProperties>
</file>