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1758-94A4-4133-B9AB-8E573BEC4BC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B130-4506-4C9B-9B4D-F27E7ABD6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restart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type the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/restart.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397603" cy="528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change the port in </a:t>
            </a:r>
            <a:r>
              <a:rPr lang="en-US" dirty="0" err="1" smtClean="0"/>
              <a:t>jenkins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Naviagte</a:t>
            </a:r>
            <a:r>
              <a:rPr lang="en-US" dirty="0" smtClean="0"/>
              <a:t> to C:\Program Files (x86)\Jenkins and find the jenkins.xml file and update </a:t>
            </a:r>
            <a:r>
              <a:rPr lang="en-US" dirty="0" err="1" smtClean="0"/>
              <a:t>ur</a:t>
            </a:r>
            <a:r>
              <a:rPr lang="en-US" dirty="0" smtClean="0"/>
              <a:t> port no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372600" cy="52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configure </a:t>
            </a:r>
            <a:r>
              <a:rPr lang="en-US" dirty="0" err="1" smtClean="0"/>
              <a:t>jenkins</a:t>
            </a:r>
            <a:r>
              <a:rPr lang="en-US" dirty="0" smtClean="0"/>
              <a:t> into </a:t>
            </a:r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 Start, Stop, and Disable Services in "Services"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reference  http</a:t>
            </a:r>
            <a:r>
              <a:rPr lang="en-US" dirty="0" smtClean="0"/>
              <a:t>://www.sevenforums.com/tutorials/2495-services-start-disable.html</a:t>
            </a:r>
            <a:endParaRPr lang="en-US" dirty="0"/>
          </a:p>
        </p:txBody>
      </p:sp>
      <p:pic>
        <p:nvPicPr>
          <p:cNvPr id="1026" name="Picture 2" descr="Name:  Start_Menu.jpg&#10;Views: 306651&#10;Size:  43.1 K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86352"/>
            <a:ext cx="3657599" cy="4271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Jenkins </vt:lpstr>
      <vt:lpstr>How to restart jenkins </vt:lpstr>
      <vt:lpstr>How to change the port in jenkins </vt:lpstr>
      <vt:lpstr>How to configure jenkins into webserver</vt:lpstr>
      <vt:lpstr>To Start, Stop, and Disable Services in "Services" Window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kkiruban</dc:creator>
  <cp:lastModifiedBy>kkiruban</cp:lastModifiedBy>
  <cp:revision>16</cp:revision>
  <dcterms:created xsi:type="dcterms:W3CDTF">2015-04-23T07:05:00Z</dcterms:created>
  <dcterms:modified xsi:type="dcterms:W3CDTF">2015-04-23T09:50:38Z</dcterms:modified>
</cp:coreProperties>
</file>