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AE40-8B8D-4E65-AE91-43F900509228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65AC-A988-4B24-9CE4-6990914A8A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AE40-8B8D-4E65-AE91-43F900509228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65AC-A988-4B24-9CE4-6990914A8A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AE40-8B8D-4E65-AE91-43F900509228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65AC-A988-4B24-9CE4-6990914A8A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AE40-8B8D-4E65-AE91-43F900509228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65AC-A988-4B24-9CE4-6990914A8A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AE40-8B8D-4E65-AE91-43F900509228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65AC-A988-4B24-9CE4-6990914A8A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AE40-8B8D-4E65-AE91-43F900509228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65AC-A988-4B24-9CE4-6990914A8A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AE40-8B8D-4E65-AE91-43F900509228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65AC-A988-4B24-9CE4-6990914A8A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AE40-8B8D-4E65-AE91-43F900509228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65AC-A988-4B24-9CE4-6990914A8A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AE40-8B8D-4E65-AE91-43F900509228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65AC-A988-4B24-9CE4-6990914A8A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AE40-8B8D-4E65-AE91-43F900509228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65AC-A988-4B24-9CE4-6990914A8A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AE40-8B8D-4E65-AE91-43F900509228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65AC-A988-4B24-9CE4-6990914A8A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AAE40-8B8D-4E65-AE91-43F900509228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A65AC-A988-4B24-9CE4-6990914A8A4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Locators and selectors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in a table </a:t>
            </a:r>
            <a:r>
              <a:rPr lang="en-US" dirty="0" err="1" smtClean="0"/>
              <a:t>xapth</a:t>
            </a:r>
            <a:r>
              <a:rPr lang="en-US" dirty="0" smtClean="0"/>
              <a:t>===   /descendant::span[.='Buy now on parcelforce.com'][position()=3].</a:t>
            </a:r>
          </a:p>
          <a:p>
            <a:r>
              <a:rPr lang="en-US" dirty="0" err="1" smtClean="0"/>
              <a:t>Xpath</a:t>
            </a:r>
            <a:r>
              <a:rPr lang="en-US" dirty="0" smtClean="0"/>
              <a:t>===//ancestor::span[.='Buy now on parcelforce.com'][position()=1]</a:t>
            </a:r>
          </a:p>
          <a:p>
            <a:r>
              <a:rPr lang="en-US" dirty="0" smtClean="0"/>
              <a:t>Ways to create a </a:t>
            </a:r>
            <a:r>
              <a:rPr lang="en-US" dirty="0" err="1" smtClean="0"/>
              <a:t>xpath</a:t>
            </a:r>
            <a:r>
              <a:rPr lang="en-US" dirty="0" smtClean="0"/>
              <a:t> in better way</a:t>
            </a:r>
          </a:p>
          <a:p>
            <a:r>
              <a:rPr lang="en-US" b="1" dirty="0" err="1" smtClean="0"/>
              <a:t>Xapth</a:t>
            </a:r>
            <a:r>
              <a:rPr lang="en-US" b="1" smtClean="0"/>
              <a:t> ==/descendant</a:t>
            </a:r>
            <a:r>
              <a:rPr lang="en-US" b="1"/>
              <a:t>::a[.='Buy online'][1]</a:t>
            </a:r>
            <a:endParaRPr lang="en-US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preceding-sibling</a:t>
            </a:r>
          </a:p>
          <a:p>
            <a:r>
              <a:rPr lang="en-US" b="1" dirty="0" smtClean="0"/>
              <a:t>following-sibling</a:t>
            </a:r>
          </a:p>
          <a:p>
            <a:r>
              <a:rPr lang="en-US" b="1" dirty="0" smtClean="0"/>
              <a:t>descendant</a:t>
            </a:r>
          </a:p>
          <a:p>
            <a:r>
              <a:rPr lang="en-US" dirty="0" smtClean="0"/>
              <a:t>Refer this http://www.w3.org/TR/xpath20/#id-expressions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67</Words>
  <Application>Microsoft Office PowerPoint</Application>
  <PresentationFormat>On-screen Show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Locators and selectors </vt:lpstr>
      <vt:lpstr>Slide 2</vt:lpstr>
      <vt:lpstr>Slide 3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Locators and selectors</dc:title>
  <dc:creator>kkiruban</dc:creator>
  <cp:lastModifiedBy>kkiruban</cp:lastModifiedBy>
  <cp:revision>3</cp:revision>
  <dcterms:created xsi:type="dcterms:W3CDTF">2015-02-04T07:45:25Z</dcterms:created>
  <dcterms:modified xsi:type="dcterms:W3CDTF">2015-02-04T08:03:14Z</dcterms:modified>
</cp:coreProperties>
</file>