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FF9286E-FB66-48FC-92D8-F1C5DCD8937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56C113E-110A-46BA-8970-8B87A9F0D6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Basis information about downloading </a:t>
            </a:r>
            <a:r>
              <a:rPr lang="en-US" dirty="0" err="1" smtClean="0"/>
              <a:t>netbeans</a:t>
            </a:r>
            <a:r>
              <a:rPr lang="en-US" dirty="0" smtClean="0"/>
              <a:t> ides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kirubanand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1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netbeans</a:t>
            </a:r>
            <a:r>
              <a:rPr lang="en-US" dirty="0" smtClean="0"/>
              <a:t> for ruby in </a:t>
            </a:r>
            <a:r>
              <a:rPr lang="en-US" dirty="0"/>
              <a:t>following link----http://</a:t>
            </a:r>
            <a:r>
              <a:rPr lang="en-US" dirty="0" smtClean="0"/>
              <a:t>dlc.sun.com.edgesuite.net/netbeans/6.9/final/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netbeans</a:t>
            </a:r>
            <a:r>
              <a:rPr lang="en-US" dirty="0" smtClean="0"/>
              <a:t> for </a:t>
            </a:r>
            <a:r>
              <a:rPr lang="en-US" dirty="0" err="1" smtClean="0"/>
              <a:t>php</a:t>
            </a:r>
            <a:r>
              <a:rPr lang="en-US" dirty="0" smtClean="0"/>
              <a:t> in following link--</a:t>
            </a:r>
            <a:r>
              <a:rPr lang="en-US" dirty="0"/>
              <a:t>http://</a:t>
            </a:r>
            <a:r>
              <a:rPr lang="en-US" dirty="0" smtClean="0"/>
              <a:t>dlc.sun.com.edgesuite.net/netbeans/7.1/final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netbeans</a:t>
            </a:r>
            <a:r>
              <a:rPr lang="en-US" dirty="0" smtClean="0"/>
              <a:t> 7 please download jdk7, jdk8 it  will not work.</a:t>
            </a:r>
          </a:p>
          <a:p>
            <a:r>
              <a:rPr lang="en-US" dirty="0" smtClean="0"/>
              <a:t>Add cucumber </a:t>
            </a:r>
            <a:r>
              <a:rPr lang="en-US" dirty="0" err="1" smtClean="0"/>
              <a:t>nbm</a:t>
            </a:r>
            <a:r>
              <a:rPr lang="en-US" dirty="0" smtClean="0"/>
              <a:t> plugin to </a:t>
            </a:r>
            <a:r>
              <a:rPr lang="en-US" smtClean="0"/>
              <a:t>write feature file.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2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</TotalTime>
  <Words>54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Basis information about downloading netbeans ides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information about downloading netbeans ides  </dc:title>
  <dc:creator>kiruba the great</dc:creator>
  <cp:lastModifiedBy>kiruba the great</cp:lastModifiedBy>
  <cp:revision>2</cp:revision>
  <dcterms:created xsi:type="dcterms:W3CDTF">2015-02-06T19:52:08Z</dcterms:created>
  <dcterms:modified xsi:type="dcterms:W3CDTF">2015-02-06T20:03:00Z</dcterms:modified>
</cp:coreProperties>
</file>