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E82F-9733-42A9-A300-2EF14E1FEAC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AB5A-B923-4D64-9106-F984FE711A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github</a:t>
            </a:r>
            <a:r>
              <a:rPr lang="en-US" smtClean="0"/>
              <a:t> in http://git-scm.com/download/win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kkiruban</dc:creator>
  <cp:lastModifiedBy>kkiruban</cp:lastModifiedBy>
  <cp:revision>11</cp:revision>
  <dcterms:created xsi:type="dcterms:W3CDTF">2015-01-29T13:35:38Z</dcterms:created>
  <dcterms:modified xsi:type="dcterms:W3CDTF">2015-01-29T15:21:37Z</dcterms:modified>
</cp:coreProperties>
</file>