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5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718319E-D408-4183-B26F-4C5B7246DBEA}" type="datetimeFigureOut">
              <a:rPr lang="en-US" smtClean="0"/>
              <a:pPr/>
              <a:t>12/16/2014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14BD8A-7BBF-4F11-AF25-BCF96E55FC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14BD8A-7BBF-4F11-AF25-BCF96E55FC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14BD8A-7BBF-4F11-AF25-BCF96E55FC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14BD8A-7BBF-4F11-AF25-BCF96E55FCD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14BD8A-7BBF-4F11-AF25-BCF96E55FCD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14BD8A-7BBF-4F11-AF25-BCF96E55FCD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14BD8A-7BBF-4F11-AF25-BCF96E55FC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14BD8A-7BBF-4F11-AF25-BCF96E55FCD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718319E-D408-4183-B26F-4C5B7246DBEA}" type="datetimeFigureOut">
              <a:rPr lang="en-US" smtClean="0"/>
              <a:pPr/>
              <a:t>12/16/2014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14BD8A-7BBF-4F11-AF25-BCF96E55FC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718319E-D408-4183-B26F-4C5B7246DBEA}" type="datetimeFigureOut">
              <a:rPr lang="en-US" smtClean="0"/>
              <a:pPr/>
              <a:t>12/16/2014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14BD8A-7BBF-4F11-AF25-BCF96E55FCD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718319E-D408-4183-B26F-4C5B7246DBEA}" type="datetimeFigureOut">
              <a:rPr lang="en-US" smtClean="0"/>
              <a:pPr/>
              <a:t>12/16/2014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14BD8A-7BBF-4F11-AF25-BCF96E55FCD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18319E-D408-4183-B26F-4C5B7246DBEA}" type="datetimeFigureOut">
              <a:rPr lang="en-US" smtClean="0"/>
              <a:pPr/>
              <a:t>12/16/2014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14BD8A-7BBF-4F11-AF25-BCF96E55FC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behat</a:t>
            </a:r>
            <a:r>
              <a:rPr lang="en-US" dirty="0" smtClean="0"/>
              <a:t> scripts in to Sauce labs	 for cross browser testing</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kirubanand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Download sauce lab from internet and set the </a:t>
            </a:r>
            <a:r>
              <a:rPr lang="en-US" dirty="0" err="1" smtClean="0"/>
              <a:t>env</a:t>
            </a:r>
            <a:r>
              <a:rPr lang="en-US" dirty="0" smtClean="0"/>
              <a:t> path.</a:t>
            </a:r>
          </a:p>
          <a:p>
            <a:r>
              <a:rPr lang="en-US" dirty="0" smtClean="0"/>
              <a:t>Create a account in sauce lab </a:t>
            </a:r>
          </a:p>
          <a:p>
            <a:r>
              <a:rPr lang="en-US" dirty="0" smtClean="0"/>
              <a:t>Once you created a account in sauce lab then u </a:t>
            </a:r>
            <a:r>
              <a:rPr lang="en-US" dirty="0" err="1" smtClean="0"/>
              <a:t>wil</a:t>
            </a:r>
            <a:r>
              <a:rPr lang="en-US" dirty="0" smtClean="0"/>
              <a:t> get the username and access key.</a:t>
            </a:r>
          </a:p>
          <a:p>
            <a:r>
              <a:rPr lang="en-US" dirty="0" smtClean="0"/>
              <a:t>Username and access key is important for executing automation scripts.</a:t>
            </a:r>
          </a:p>
          <a:p>
            <a:endParaRPr lang="en-US" dirty="0" smtClean="0"/>
          </a:p>
        </p:txBody>
      </p:sp>
      <p:sp>
        <p:nvSpPr>
          <p:cNvPr id="2" name="Title 1"/>
          <p:cNvSpPr>
            <a:spLocks noGrp="1"/>
          </p:cNvSpPr>
          <p:nvPr>
            <p:ph type="title"/>
          </p:nvPr>
        </p:nvSpPr>
        <p:spPr/>
        <p:txBody>
          <a:bodyPr/>
          <a:lstStyle/>
          <a:p>
            <a:r>
              <a:rPr lang="en-US" dirty="0" smtClean="0"/>
              <a:t> installation process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Sauce Labs lets you do automated UI and browser testing in the cloud. With no infrastructure, VMs, or browsers to install or maintain you can run automated tests hassle-free. Run your automated cross-browser tests on 350+ browser/OS platforms</a:t>
            </a:r>
            <a:r>
              <a:rPr lang="en-US" dirty="0" smtClean="0"/>
              <a:t>.</a:t>
            </a:r>
          </a:p>
          <a:p>
            <a:endParaRPr lang="en-US" dirty="0"/>
          </a:p>
        </p:txBody>
      </p:sp>
      <p:sp>
        <p:nvSpPr>
          <p:cNvPr id="2" name="Title 1"/>
          <p:cNvSpPr>
            <a:spLocks noGrp="1"/>
          </p:cNvSpPr>
          <p:nvPr>
            <p:ph type="title"/>
          </p:nvPr>
        </p:nvSpPr>
        <p:spPr/>
        <p:txBody>
          <a:bodyPr>
            <a:normAutofit/>
          </a:bodyPr>
          <a:lstStyle/>
          <a:p>
            <a:r>
              <a:rPr lang="en-US" dirty="0" err="1" smtClean="0"/>
              <a:t>Advantanges</a:t>
            </a:r>
            <a:r>
              <a:rPr lang="en-US" dirty="0" smtClean="0"/>
              <a:t> of sauce lab</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848600" cy="4648200"/>
          </a:xfrm>
        </p:spPr>
        <p:txBody>
          <a:bodyPr>
            <a:normAutofit/>
          </a:bodyPr>
          <a:lstStyle/>
          <a:p>
            <a:r>
              <a:rPr lang="en-US" dirty="0" smtClean="0"/>
              <a:t>Similarly</a:t>
            </a:r>
            <a:r>
              <a:rPr lang="en-US" dirty="0"/>
              <a:t>, automated testing can allow companies to cover vastly more test cases and a much higher percentage of code. This means you can be more confident knowing you’ve tested more of your app for errors. Additionally, since automated testing scripts can be run quickly and used over and over, you can easily increase the number of browser/OS platforms you’re testing on.</a:t>
            </a:r>
          </a:p>
          <a:p>
            <a:endParaRPr lang="en-US" dirty="0"/>
          </a:p>
        </p:txBody>
      </p:sp>
      <p:sp>
        <p:nvSpPr>
          <p:cNvPr id="2" name="Title 1"/>
          <p:cNvSpPr>
            <a:spLocks noGrp="1"/>
          </p:cNvSpPr>
          <p:nvPr>
            <p:ph type="title"/>
          </p:nvPr>
        </p:nvSpPr>
        <p:spPr>
          <a:xfrm>
            <a:off x="1371600" y="685800"/>
            <a:ext cx="6781800" cy="1143000"/>
          </a:xfrm>
        </p:spPr>
        <p:txBody>
          <a:bodyPr>
            <a:normAutofit fontScale="90000"/>
          </a:bodyPr>
          <a:lstStyle/>
          <a:p>
            <a:r>
              <a:rPr lang="en-US" b="1" dirty="0" smtClean="0"/>
              <a:t>Browser/OS Support &amp; Test Coverage</a:t>
            </a:r>
            <a:br>
              <a:rPr lang="en-US" b="1"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a:t>
            </a:r>
            <a:r>
              <a:rPr lang="en-US" dirty="0"/>
              <a:t>Sauce Labs platform provides additional features that make testing quicker and easier. Screenshots, videos, and console logs help developers and testers identify issues faster, and built-in debugging tools speed up debugging. Breakpoints allow users to take control of running tests to investigate problems. Sauce Labs accounts also come with unlimited manual testing minutes, so you can augment your automated testing.</a:t>
            </a:r>
          </a:p>
          <a:p>
            <a:r>
              <a:rPr lang="en-US" dirty="0"/>
              <a:t>Plus, running your automated tests on the Sauce cloud allows you to scale your testing instantly. Once you’re hooked on automated UI testing, maintaining enough infrastructure to meet your testing demands can be difficult. With Sauce, capacity is instantly scalable, so you can grow your testing along with your product.</a:t>
            </a:r>
          </a:p>
          <a:p>
            <a:endParaRPr lang="en-US" dirty="0"/>
          </a:p>
        </p:txBody>
      </p:sp>
      <p:sp>
        <p:nvSpPr>
          <p:cNvPr id="2" name="Title 1"/>
          <p:cNvSpPr>
            <a:spLocks noGrp="1"/>
          </p:cNvSpPr>
          <p:nvPr>
            <p:ph type="title"/>
          </p:nvPr>
        </p:nvSpPr>
        <p:spPr/>
        <p:txBody>
          <a:bodyPr>
            <a:normAutofit fontScale="90000"/>
          </a:bodyPr>
          <a:lstStyle/>
          <a:p>
            <a:r>
              <a:rPr lang="en-US" b="1" dirty="0" smtClean="0"/>
              <a:t>Automated Testing on Sauce - Added Benefits</a:t>
            </a:r>
            <a:br>
              <a:rPr lang="en-US" b="1"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nium-command-lifecycle.61c43ae1.png"/>
          <p:cNvPicPr>
            <a:picLocks noGrp="1" noChangeAspect="1"/>
          </p:cNvPicPr>
          <p:nvPr>
            <p:ph idx="1"/>
          </p:nvPr>
        </p:nvPicPr>
        <p:blipFill>
          <a:blip r:embed="rId2" cstate="print"/>
          <a:stretch>
            <a:fillRect/>
          </a:stretch>
        </p:blipFill>
        <p:spPr>
          <a:xfrm>
            <a:off x="1752600" y="1371600"/>
            <a:ext cx="5638800" cy="6012836"/>
          </a:xfrm>
        </p:spPr>
      </p:pic>
      <p:sp>
        <p:nvSpPr>
          <p:cNvPr id="3" name="Title 2"/>
          <p:cNvSpPr>
            <a:spLocks noGrp="1"/>
          </p:cNvSpPr>
          <p:nvPr>
            <p:ph type="title"/>
          </p:nvPr>
        </p:nvSpPr>
        <p:spPr/>
        <p:txBody>
          <a:bodyPr/>
          <a:lstStyle/>
          <a:p>
            <a:r>
              <a:rPr lang="en-US" smtClean="0"/>
              <a:t>              sauce workflow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err="1" smtClean="0"/>
              <a:t>behat-saucelabs</a:t>
            </a:r>
            <a:r>
              <a:rPr lang="en-US" dirty="0" smtClean="0"/>
              <a:t>:</a:t>
            </a:r>
          </a:p>
          <a:p>
            <a:pPr>
              <a:buNone/>
            </a:pPr>
            <a:r>
              <a:rPr lang="en-US" dirty="0" smtClean="0"/>
              <a:t>  context:</a:t>
            </a:r>
          </a:p>
          <a:p>
            <a:pPr>
              <a:buNone/>
            </a:pPr>
            <a:r>
              <a:rPr lang="en-US" dirty="0" smtClean="0"/>
              <a:t>    parameters:</a:t>
            </a:r>
          </a:p>
          <a:p>
            <a:pPr>
              <a:buNone/>
            </a:pPr>
            <a:r>
              <a:rPr lang="en-US" dirty="0" smtClean="0"/>
              <a:t>      </a:t>
            </a:r>
            <a:r>
              <a:rPr lang="en-US" dirty="0" err="1" smtClean="0"/>
              <a:t>sauce_enabled</a:t>
            </a:r>
            <a:r>
              <a:rPr lang="en-US" dirty="0" smtClean="0"/>
              <a:t>: 'TRUE'</a:t>
            </a:r>
          </a:p>
          <a:p>
            <a:pPr>
              <a:buNone/>
            </a:pPr>
            <a:r>
              <a:rPr lang="en-US" dirty="0" smtClean="0"/>
              <a:t>  extensions:</a:t>
            </a:r>
          </a:p>
          <a:p>
            <a:pPr>
              <a:buNone/>
            </a:pPr>
            <a:r>
              <a:rPr lang="en-US" dirty="0" smtClean="0"/>
              <a:t>    </a:t>
            </a:r>
            <a:r>
              <a:rPr lang="en-US" dirty="0" err="1" smtClean="0"/>
              <a:t>Behat</a:t>
            </a:r>
            <a:r>
              <a:rPr lang="en-US" dirty="0" smtClean="0"/>
              <a:t>\</a:t>
            </a:r>
            <a:r>
              <a:rPr lang="en-US" dirty="0" err="1" smtClean="0"/>
              <a:t>MinkExtension</a:t>
            </a:r>
            <a:r>
              <a:rPr lang="en-US" dirty="0" smtClean="0"/>
              <a:t>\Extension:</a:t>
            </a:r>
          </a:p>
          <a:p>
            <a:pPr>
              <a:buNone/>
            </a:pPr>
            <a:r>
              <a:rPr lang="en-US" dirty="0" smtClean="0"/>
              <a:t>      selenium2:</a:t>
            </a:r>
          </a:p>
          <a:p>
            <a:pPr>
              <a:buNone/>
            </a:pPr>
            <a:r>
              <a:rPr lang="en-US" dirty="0" smtClean="0"/>
              <a:t>        browser: </a:t>
            </a:r>
            <a:r>
              <a:rPr lang="en-US" dirty="0" err="1" smtClean="0"/>
              <a:t>firefox</a:t>
            </a:r>
            <a:endParaRPr lang="en-US" dirty="0" smtClean="0"/>
          </a:p>
          <a:p>
            <a:pPr>
              <a:buNone/>
            </a:pPr>
            <a:r>
              <a:rPr lang="en-US" dirty="0" smtClean="0"/>
              <a:t>        </a:t>
            </a:r>
            <a:r>
              <a:rPr lang="en-US" dirty="0" err="1" smtClean="0"/>
              <a:t>wd_host</a:t>
            </a:r>
            <a:r>
              <a:rPr lang="en-US" dirty="0" smtClean="0"/>
              <a:t>: kkirubanand:e47516d2-dec2-4f17-84f9-c791ce4511e2@ondemand.saucelabs.com/wd/hub</a:t>
            </a:r>
          </a:p>
          <a:p>
            <a:pPr>
              <a:buNone/>
            </a:pPr>
            <a:r>
              <a:rPr lang="en-US" dirty="0" smtClean="0"/>
              <a:t>        capabilities: { "platform": "VISTA", "browser": "</a:t>
            </a:r>
            <a:r>
              <a:rPr lang="en-US" dirty="0" err="1" smtClean="0"/>
              <a:t>firefox</a:t>
            </a:r>
            <a:r>
              <a:rPr lang="en-US" dirty="0" smtClean="0"/>
              <a:t>", "version": "15"}</a:t>
            </a:r>
            <a:endParaRPr lang="en-US" dirty="0"/>
          </a:p>
        </p:txBody>
      </p:sp>
      <p:sp>
        <p:nvSpPr>
          <p:cNvPr id="2" name="Title 1"/>
          <p:cNvSpPr>
            <a:spLocks noGrp="1"/>
          </p:cNvSpPr>
          <p:nvPr>
            <p:ph type="title"/>
          </p:nvPr>
        </p:nvSpPr>
        <p:spPr/>
        <p:txBody>
          <a:bodyPr>
            <a:normAutofit fontScale="90000"/>
          </a:bodyPr>
          <a:lstStyle/>
          <a:p>
            <a:r>
              <a:rPr lang="en-US" dirty="0" smtClean="0"/>
              <a:t>Profile added into </a:t>
            </a:r>
            <a:r>
              <a:rPr lang="en-US" dirty="0" err="1" smtClean="0"/>
              <a:t>behat</a:t>
            </a:r>
            <a:r>
              <a:rPr lang="en-US" dirty="0" smtClean="0"/>
              <a:t> </a:t>
            </a:r>
            <a:r>
              <a:rPr lang="en-US" dirty="0" err="1" smtClean="0"/>
              <a:t>yml</a:t>
            </a:r>
            <a:r>
              <a:rPr lang="en-US" dirty="0" smtClean="0"/>
              <a:t> file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TotalTime>
  <Words>372</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Running behat scripts in to Sauce labs  for cross browser testing</vt:lpstr>
      <vt:lpstr> installation process</vt:lpstr>
      <vt:lpstr>Advantanges of sauce lab</vt:lpstr>
      <vt:lpstr>Browser/OS Support &amp; Test Coverage </vt:lpstr>
      <vt:lpstr>Automated Testing on Sauce - Added Benefits </vt:lpstr>
      <vt:lpstr>              sauce workflow</vt:lpstr>
      <vt:lpstr>Profile added into behat yml file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labs </dc:title>
  <dc:creator>kkiruban</dc:creator>
  <cp:lastModifiedBy>kkiruban</cp:lastModifiedBy>
  <cp:revision>4</cp:revision>
  <dcterms:created xsi:type="dcterms:W3CDTF">2014-12-16T09:43:47Z</dcterms:created>
  <dcterms:modified xsi:type="dcterms:W3CDTF">2014-12-16T10:40:16Z</dcterms:modified>
</cp:coreProperties>
</file>