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455E-B0FA-4712-86B9-FE17ABDFCA0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2F4A-C16A-4DC2-8041-A46D1BD7A6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interview point of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Create an instance of </a:t>
            </a:r>
            <a:r>
              <a:rPr lang="en-US" dirty="0" err="1"/>
              <a:t>WebDriver</a:t>
            </a:r>
            <a:r>
              <a:rPr lang="en-US" dirty="0"/>
              <a:t> backed by Firefox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WebDriver</a:t>
            </a:r>
            <a:r>
              <a:rPr lang="en-US" dirty="0"/>
              <a:t> driver = new </a:t>
            </a:r>
            <a:r>
              <a:rPr lang="en-US" dirty="0" err="1"/>
              <a:t>FirefoxDriver</a:t>
            </a:r>
            <a:r>
              <a:rPr lang="en-US" dirty="0" smtClean="0"/>
              <a:t>();</a:t>
            </a:r>
          </a:p>
          <a:p>
            <a:r>
              <a:rPr lang="en-US" dirty="0"/>
              <a:t>What Is </a:t>
            </a:r>
            <a:r>
              <a:rPr lang="en-US" dirty="0" err="1"/>
              <a:t>WebDriver</a:t>
            </a:r>
            <a:r>
              <a:rPr lang="en-US" dirty="0"/>
              <a:t>?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/>
              <a:t>WebDriver</a:t>
            </a:r>
            <a:r>
              <a:rPr lang="en-US" dirty="0"/>
              <a:t> Is an </a:t>
            </a:r>
            <a:r>
              <a:rPr lang="en-US" dirty="0" smtClean="0"/>
              <a:t>Interface.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Interface,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can say set of rules for behavior of </a:t>
            </a:r>
            <a:r>
              <a:rPr lang="en-US" dirty="0" smtClean="0"/>
              <a:t>application.</a:t>
            </a:r>
          </a:p>
          <a:p>
            <a:r>
              <a:rPr lang="en-US" dirty="0"/>
              <a:t>Interface Is looks like class but It Is not </a:t>
            </a:r>
            <a:r>
              <a:rPr lang="en-US" dirty="0" smtClean="0"/>
              <a:t>class.</a:t>
            </a:r>
          </a:p>
          <a:p>
            <a:r>
              <a:rPr lang="en-US" dirty="0"/>
              <a:t>When you implements that Interface In any class then all those Interface rules must be applied on that </a:t>
            </a:r>
            <a:r>
              <a:rPr lang="en-US" dirty="0" smtClean="0"/>
              <a:t>class.</a:t>
            </a:r>
          </a:p>
          <a:p>
            <a:r>
              <a:rPr lang="en-US" dirty="0"/>
              <a:t> In sort, If you Implement an Interface on class then you must have to override all the methods of Interface In your </a:t>
            </a:r>
            <a:r>
              <a:rPr lang="en-US" dirty="0" smtClean="0"/>
              <a:t>class.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Selenium webdriver interview point of view</vt:lpstr>
      <vt:lpstr>Slide 2</vt:lpstr>
      <vt:lpstr>Topic interface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interview point of view</dc:title>
  <dc:creator>kkiruban</dc:creator>
  <cp:lastModifiedBy>kkiruban</cp:lastModifiedBy>
  <cp:revision>34</cp:revision>
  <dcterms:created xsi:type="dcterms:W3CDTF">2015-07-06T09:54:35Z</dcterms:created>
  <dcterms:modified xsi:type="dcterms:W3CDTF">2015-07-06T15:29:30Z</dcterms:modified>
</cp:coreProperties>
</file>