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BC4924B-C2C6-48C0-9B17-65B67A39250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4924B-C2C6-48C0-9B17-65B67A39250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4924B-C2C6-48C0-9B17-65B67A39250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C4924B-C2C6-48C0-9B17-65B67A39250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C4924B-C2C6-48C0-9B17-65B67A392506}" type="datetimeFigureOut">
              <a:rPr lang="en-US" smtClean="0"/>
              <a:t>2/11/2015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BC4924B-C2C6-48C0-9B17-65B67A392506}"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BC4924B-C2C6-48C0-9B17-65B67A392506}" type="datetimeFigureOut">
              <a:rPr lang="en-US" smtClean="0"/>
              <a:t>2/11/2015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C4924B-C2C6-48C0-9B17-65B67A392506}" type="datetimeFigureOut">
              <a:rPr lang="en-US" smtClean="0"/>
              <a:t>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C4924B-C2C6-48C0-9B17-65B67A392506}" type="datetimeFigureOut">
              <a:rPr lang="en-US" smtClean="0"/>
              <a:t>2/11/2015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4924B-C2C6-48C0-9B17-65B67A392506}"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C4924B-C2C6-48C0-9B17-65B67A392506}" type="datetimeFigureOut">
              <a:rPr lang="en-US" smtClean="0"/>
              <a:t>2/11/2015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376677-6D42-44FD-8370-2A499037E8A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4924B-C2C6-48C0-9B17-65B67A392506}" type="datetimeFigureOut">
              <a:rPr lang="en-US" smtClean="0"/>
              <a:t>2/11/2015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376677-6D42-44FD-8370-2A499037E8A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Selenium </a:t>
            </a:r>
            <a:r>
              <a:rPr lang="en-US" dirty="0" err="1" smtClean="0"/>
              <a:t>webdriver</a:t>
            </a:r>
            <a:r>
              <a:rPr lang="en-US" dirty="0" smtClean="0"/>
              <a:t> with </a:t>
            </a:r>
            <a:r>
              <a:rPr lang="en-US" dirty="0" err="1" smtClean="0"/>
              <a:t>jdk</a:t>
            </a:r>
            <a:r>
              <a:rPr lang="en-US" dirty="0" smtClean="0"/>
              <a:t> 8</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normAutofit fontScale="90000"/>
          </a:bodyPr>
          <a:lstStyle/>
          <a:p>
            <a:r>
              <a:rPr lang="en-US" dirty="0" smtClean="0"/>
              <a:t>Difference between close( ) and quit( ) Selenium </a:t>
            </a:r>
            <a:r>
              <a:rPr lang="en-US" dirty="0" err="1" smtClean="0"/>
              <a:t>WebDriver</a:t>
            </a:r>
            <a:r>
              <a:rPr lang="en-US" dirty="0" smtClean="0"/>
              <a:t> commands</a:t>
            </a:r>
            <a:br>
              <a:rPr lang="en-US" dirty="0" smtClean="0"/>
            </a:br>
            <a:endParaRPr lang="en-US" dirty="0"/>
          </a:p>
        </p:txBody>
      </p:sp>
      <p:sp>
        <p:nvSpPr>
          <p:cNvPr id="3" name="Content Placeholder 2"/>
          <p:cNvSpPr>
            <a:spLocks noGrp="1"/>
          </p:cNvSpPr>
          <p:nvPr>
            <p:ph idx="1"/>
          </p:nvPr>
        </p:nvSpPr>
        <p:spPr>
          <a:xfrm>
            <a:off x="228600" y="1676400"/>
            <a:ext cx="8915400" cy="4800600"/>
          </a:xfrm>
        </p:spPr>
        <p:txBody>
          <a:bodyPr>
            <a:normAutofit fontScale="70000" lnSpcReduction="20000"/>
          </a:bodyPr>
          <a:lstStyle/>
          <a:p>
            <a:endParaRPr lang="en-US" b="1" dirty="0" smtClean="0"/>
          </a:p>
          <a:p>
            <a:pPr>
              <a:buNone/>
            </a:pPr>
            <a:r>
              <a:rPr lang="en-US" b="1" dirty="0" smtClean="0"/>
              <a:t>    close</a:t>
            </a:r>
            <a:r>
              <a:rPr lang="en-US" b="1" dirty="0"/>
              <a:t>( )</a:t>
            </a:r>
            <a:r>
              <a:rPr lang="en-US" dirty="0"/>
              <a:t> </a:t>
            </a:r>
            <a:r>
              <a:rPr lang="en-US" dirty="0" err="1"/>
              <a:t>WebDriver</a:t>
            </a:r>
            <a:r>
              <a:rPr lang="en-US" dirty="0"/>
              <a:t> command closes the Browser window which is in focus.</a:t>
            </a:r>
            <a:br>
              <a:rPr lang="en-US" dirty="0"/>
            </a:br>
            <a:r>
              <a:rPr lang="en-US" dirty="0"/>
              <a:t/>
            </a:r>
            <a:br>
              <a:rPr lang="en-US" dirty="0"/>
            </a:br>
            <a:r>
              <a:rPr lang="en-US" dirty="0"/>
              <a:t>If there are more than one Browser window opened by the Selenium Automation, then the close( ) command will only close the Browser window which is having focus at that time. It wont close the remaining Browser windows.</a:t>
            </a:r>
            <a:br>
              <a:rPr lang="en-US" dirty="0"/>
            </a:br>
            <a:r>
              <a:rPr lang="en-US" dirty="0"/>
              <a:t/>
            </a:r>
            <a:br>
              <a:rPr lang="en-US" dirty="0"/>
            </a:br>
            <a:r>
              <a:rPr lang="en-US" dirty="0"/>
              <a:t>Where as </a:t>
            </a:r>
            <a:r>
              <a:rPr lang="en-US" b="1" dirty="0"/>
              <a:t>quit( )</a:t>
            </a:r>
            <a:r>
              <a:rPr lang="en-US" dirty="0"/>
              <a:t> </a:t>
            </a:r>
            <a:r>
              <a:rPr lang="en-US" dirty="0" err="1"/>
              <a:t>WebDriver</a:t>
            </a:r>
            <a:r>
              <a:rPr lang="en-US" dirty="0"/>
              <a:t> command is generally used to shut down the </a:t>
            </a:r>
            <a:r>
              <a:rPr lang="en-US" dirty="0" err="1"/>
              <a:t>WebDrivers</a:t>
            </a:r>
            <a:r>
              <a:rPr lang="en-US" dirty="0"/>
              <a:t> instance. Hence it closes all the Browser windows that are opened by the Selenium Automation.</a:t>
            </a:r>
            <a:br>
              <a:rPr lang="en-US" dirty="0"/>
            </a:br>
            <a:r>
              <a:rPr lang="en-US" dirty="0"/>
              <a:t/>
            </a:r>
            <a:br>
              <a:rPr lang="en-US" dirty="0"/>
            </a:br>
            <a:r>
              <a:rPr lang="en-US" b="1" dirty="0"/>
              <a:t>close( )</a:t>
            </a:r>
            <a:r>
              <a:rPr lang="en-US" dirty="0"/>
              <a:t> and </a:t>
            </a:r>
            <a:r>
              <a:rPr lang="en-US" b="1" dirty="0"/>
              <a:t>quit( )</a:t>
            </a:r>
            <a:r>
              <a:rPr lang="en-US" dirty="0"/>
              <a:t> work in the similar way when Selenium Automation opens only single Browser window. They differ in their functionality when there are more than one Browser windows opened by the Selenium Automation.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Jdk</a:t>
            </a:r>
            <a:r>
              <a:rPr lang="en-US" dirty="0" smtClean="0"/>
              <a:t> 8</a:t>
            </a:r>
            <a:endParaRPr lang="en-US" dirty="0"/>
          </a:p>
        </p:txBody>
      </p:sp>
      <p:sp>
        <p:nvSpPr>
          <p:cNvPr id="3" name="Content Placeholder 2"/>
          <p:cNvSpPr>
            <a:spLocks noGrp="1"/>
          </p:cNvSpPr>
          <p:nvPr>
            <p:ph idx="1"/>
          </p:nvPr>
        </p:nvSpPr>
        <p:spPr/>
        <p:txBody>
          <a:bodyPr>
            <a:normAutofit fontScale="77500" lnSpcReduction="20000"/>
          </a:bodyPr>
          <a:lstStyle/>
          <a:p>
            <a:r>
              <a:rPr lang="en-US" dirty="0" err="1"/>
              <a:t>driver.get</a:t>
            </a:r>
            <a:r>
              <a:rPr lang="en-US" dirty="0"/>
              <a:t>("http://wwwqa.royalmail.com/");</a:t>
            </a:r>
          </a:p>
          <a:p>
            <a:r>
              <a:rPr lang="en-US" dirty="0"/>
              <a:t>      </a:t>
            </a:r>
            <a:r>
              <a:rPr lang="en-US" dirty="0" err="1"/>
              <a:t>Thread.</a:t>
            </a:r>
            <a:r>
              <a:rPr lang="en-US" i="1" dirty="0" err="1"/>
              <a:t>sleep</a:t>
            </a:r>
            <a:r>
              <a:rPr lang="en-US" i="1" dirty="0"/>
              <a:t>(1000);</a:t>
            </a:r>
          </a:p>
          <a:p>
            <a:r>
              <a:rPr lang="en-US" dirty="0"/>
              <a:t>      </a:t>
            </a:r>
            <a:r>
              <a:rPr lang="en-US" dirty="0" err="1"/>
              <a:t>driver.findElement</a:t>
            </a:r>
            <a:r>
              <a:rPr lang="en-US" dirty="0"/>
              <a:t>(</a:t>
            </a:r>
            <a:r>
              <a:rPr lang="en-US" dirty="0" err="1"/>
              <a:t>By.</a:t>
            </a:r>
            <a:r>
              <a:rPr lang="en-US" i="1" dirty="0" err="1"/>
              <a:t>xpath</a:t>
            </a:r>
            <a:r>
              <a:rPr lang="en-US" i="1" dirty="0"/>
              <a:t>("//a[contains(.,'Log in or register')]")).click();</a:t>
            </a:r>
          </a:p>
          <a:p>
            <a:r>
              <a:rPr lang="en-US" dirty="0"/>
              <a:t>      </a:t>
            </a:r>
            <a:r>
              <a:rPr lang="en-US" dirty="0" err="1"/>
              <a:t>Thread.</a:t>
            </a:r>
            <a:r>
              <a:rPr lang="en-US" i="1" dirty="0" err="1"/>
              <a:t>sleep</a:t>
            </a:r>
            <a:r>
              <a:rPr lang="en-US" i="1" dirty="0"/>
              <a:t>(1000);</a:t>
            </a:r>
          </a:p>
          <a:p>
            <a:r>
              <a:rPr lang="en-US" dirty="0"/>
              <a:t>      </a:t>
            </a:r>
            <a:r>
              <a:rPr lang="en-US" dirty="0" err="1"/>
              <a:t>driver.manage</a:t>
            </a:r>
            <a:r>
              <a:rPr lang="en-US" dirty="0"/>
              <a:t>().window().maximize();</a:t>
            </a:r>
          </a:p>
          <a:p>
            <a:r>
              <a:rPr lang="en-US" dirty="0"/>
              <a:t>      </a:t>
            </a:r>
            <a:r>
              <a:rPr lang="en-US" dirty="0" err="1"/>
              <a:t>driver.findElement</a:t>
            </a:r>
            <a:r>
              <a:rPr lang="en-US" dirty="0"/>
              <a:t>(By.</a:t>
            </a:r>
            <a:r>
              <a:rPr lang="en-US" i="1" dirty="0"/>
              <a:t>name("name")).</a:t>
            </a:r>
            <a:r>
              <a:rPr lang="en-US" i="1" dirty="0" err="1"/>
              <a:t>sendKeys</a:t>
            </a:r>
            <a:r>
              <a:rPr lang="en-US" i="1" dirty="0"/>
              <a:t>(</a:t>
            </a:r>
            <a:r>
              <a:rPr lang="en-US" b="1" i="1" dirty="0"/>
              <a:t>new String[] { "rmltestuser1@example.com" });</a:t>
            </a:r>
          </a:p>
          <a:p>
            <a:r>
              <a:rPr lang="en-US" dirty="0"/>
              <a:t>      </a:t>
            </a:r>
            <a:r>
              <a:rPr lang="en-US" dirty="0" err="1"/>
              <a:t>driver.findElement</a:t>
            </a:r>
            <a:r>
              <a:rPr lang="en-US" dirty="0"/>
              <a:t>(By.</a:t>
            </a:r>
            <a:r>
              <a:rPr lang="en-US" i="1" dirty="0"/>
              <a:t>name("pass")).</a:t>
            </a:r>
            <a:r>
              <a:rPr lang="en-US" i="1" dirty="0" err="1"/>
              <a:t>sendKeys</a:t>
            </a:r>
            <a:r>
              <a:rPr lang="en-US" i="1" dirty="0"/>
              <a:t>(</a:t>
            </a:r>
            <a:r>
              <a:rPr lang="en-US" b="1" i="1" dirty="0"/>
              <a:t>new String[] { "test1234" });</a:t>
            </a:r>
          </a:p>
          <a:p>
            <a:r>
              <a:rPr lang="en-US" dirty="0"/>
              <a:t>      </a:t>
            </a:r>
            <a:r>
              <a:rPr lang="en-US" dirty="0" err="1"/>
              <a:t>driver.findElement</a:t>
            </a:r>
            <a:r>
              <a:rPr lang="en-US" dirty="0"/>
              <a:t>(By.</a:t>
            </a:r>
            <a:r>
              <a:rPr lang="en-US" i="1" dirty="0"/>
              <a:t>name("op")).click();</a:t>
            </a:r>
          </a:p>
          <a:p>
            <a:r>
              <a:rPr lang="en-US" dirty="0"/>
              <a:t>      </a:t>
            </a:r>
            <a:r>
              <a:rPr lang="en-US" dirty="0" err="1"/>
              <a:t>Thread.</a:t>
            </a:r>
            <a:r>
              <a:rPr lang="en-US" i="1" dirty="0" err="1"/>
              <a:t>sleep</a:t>
            </a:r>
            <a:r>
              <a:rPr lang="en-US" i="1" dirty="0"/>
              <a:t>(2000</a:t>
            </a:r>
            <a:r>
              <a:rPr lang="en-US" i="1" dirty="0" smtClean="0"/>
              <a:t>);</a:t>
            </a:r>
            <a:endParaRPr 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err="1" smtClean="0"/>
              <a:t>driver.navigate</a:t>
            </a:r>
            <a:r>
              <a:rPr lang="en-US" dirty="0" smtClean="0"/>
              <a:t>().refresh();</a:t>
            </a:r>
          </a:p>
          <a:p>
            <a:r>
              <a:rPr lang="en-US" dirty="0" smtClean="0"/>
              <a:t>      String </a:t>
            </a:r>
            <a:r>
              <a:rPr lang="en-US" dirty="0" err="1" smtClean="0"/>
              <a:t>currenturl</a:t>
            </a:r>
            <a:r>
              <a:rPr lang="en-US" dirty="0" smtClean="0"/>
              <a:t>=</a:t>
            </a:r>
            <a:r>
              <a:rPr lang="en-US" dirty="0" err="1" smtClean="0"/>
              <a:t>driver.getCurrentUrl</a:t>
            </a:r>
            <a:r>
              <a:rPr lang="en-US" dirty="0" smtClean="0"/>
              <a:t>();</a:t>
            </a:r>
          </a:p>
          <a:p>
            <a:r>
              <a:rPr lang="en-US" dirty="0" smtClean="0"/>
              <a:t>        </a:t>
            </a:r>
            <a:r>
              <a:rPr lang="en-US" dirty="0" err="1" smtClean="0"/>
              <a:t>System.</a:t>
            </a:r>
            <a:r>
              <a:rPr lang="en-US" i="1" dirty="0" err="1" smtClean="0"/>
              <a:t>out.println</a:t>
            </a:r>
            <a:r>
              <a:rPr lang="en-US" i="1" dirty="0" smtClean="0"/>
              <a:t>(</a:t>
            </a:r>
            <a:r>
              <a:rPr lang="en-US" i="1" dirty="0" err="1" smtClean="0"/>
              <a:t>currenturl</a:t>
            </a:r>
            <a:r>
              <a:rPr lang="en-US" i="1" dirty="0" smtClean="0"/>
              <a:t>);</a:t>
            </a:r>
          </a:p>
          <a:p>
            <a:r>
              <a:rPr lang="en-US" dirty="0" smtClean="0"/>
              <a:t>      </a:t>
            </a:r>
            <a:r>
              <a:rPr lang="en-US" dirty="0" err="1" smtClean="0"/>
              <a:t>driver.findElement</a:t>
            </a:r>
            <a:r>
              <a:rPr lang="en-US" dirty="0" smtClean="0"/>
              <a:t>(</a:t>
            </a:r>
            <a:r>
              <a:rPr lang="en-US" dirty="0" err="1" smtClean="0"/>
              <a:t>By.</a:t>
            </a:r>
            <a:r>
              <a:rPr lang="en-US" i="1" dirty="0" err="1" smtClean="0"/>
              <a:t>linkText</a:t>
            </a:r>
            <a:r>
              <a:rPr lang="en-US" i="1" dirty="0" smtClean="0"/>
              <a:t>("View prepay account")).click();</a:t>
            </a:r>
          </a:p>
          <a:p>
            <a:r>
              <a:rPr lang="en-US" dirty="0" smtClean="0"/>
              <a:t>      </a:t>
            </a:r>
            <a:r>
              <a:rPr lang="en-US" dirty="0" err="1" smtClean="0"/>
              <a:t>driver.findElement</a:t>
            </a:r>
            <a:r>
              <a:rPr lang="en-US" dirty="0" smtClean="0"/>
              <a:t>(</a:t>
            </a:r>
            <a:r>
              <a:rPr lang="en-US" dirty="0" err="1" smtClean="0"/>
              <a:t>By.</a:t>
            </a:r>
            <a:r>
              <a:rPr lang="en-US" i="1" dirty="0" err="1" smtClean="0"/>
              <a:t>linkText</a:t>
            </a:r>
            <a:r>
              <a:rPr lang="en-US" i="1" dirty="0" smtClean="0"/>
              <a:t>("Top-up Prepay")).click();</a:t>
            </a:r>
          </a:p>
          <a:p>
            <a:r>
              <a:rPr lang="en-US" dirty="0" smtClean="0"/>
              <a:t>      </a:t>
            </a:r>
            <a:r>
              <a:rPr lang="en-US" dirty="0" err="1" smtClean="0"/>
              <a:t>Thread.</a:t>
            </a:r>
            <a:r>
              <a:rPr lang="en-US" i="1" dirty="0" err="1" smtClean="0"/>
              <a:t>sleep</a:t>
            </a:r>
            <a:r>
              <a:rPr lang="en-US" i="1" dirty="0" smtClean="0"/>
              <a:t>(2000);</a:t>
            </a:r>
          </a:p>
          <a:p>
            <a:r>
              <a:rPr lang="en-US" dirty="0" smtClean="0"/>
              <a:t>      </a:t>
            </a:r>
            <a:r>
              <a:rPr lang="en-US" dirty="0" err="1" smtClean="0"/>
              <a:t>WebElement</a:t>
            </a:r>
            <a:r>
              <a:rPr lang="en-US" dirty="0" smtClean="0"/>
              <a:t> </a:t>
            </a:r>
            <a:r>
              <a:rPr lang="en-US" dirty="0" err="1" smtClean="0"/>
              <a:t>topselectbox</a:t>
            </a:r>
            <a:r>
              <a:rPr lang="en-US" dirty="0" smtClean="0"/>
              <a:t>=</a:t>
            </a:r>
            <a:r>
              <a:rPr lang="en-US" dirty="0" err="1" smtClean="0"/>
              <a:t>driver.findElement</a:t>
            </a:r>
            <a:r>
              <a:rPr lang="en-US" dirty="0" smtClean="0"/>
              <a:t>(By.</a:t>
            </a:r>
            <a:r>
              <a:rPr lang="en-US" i="1" dirty="0" smtClean="0"/>
              <a:t>name("amount"));</a:t>
            </a:r>
          </a:p>
          <a:p>
            <a:r>
              <a:rPr lang="en-US" dirty="0" smtClean="0"/>
              <a:t>      Select </a:t>
            </a:r>
            <a:r>
              <a:rPr lang="en-US" dirty="0" err="1" smtClean="0"/>
              <a:t>sel</a:t>
            </a:r>
            <a:r>
              <a:rPr lang="en-US" dirty="0" smtClean="0"/>
              <a:t>=</a:t>
            </a:r>
            <a:r>
              <a:rPr lang="en-US" b="1" dirty="0" smtClean="0"/>
              <a:t>new Select(</a:t>
            </a:r>
            <a:r>
              <a:rPr lang="en-US" b="1" dirty="0" err="1" smtClean="0"/>
              <a:t>topselectbox</a:t>
            </a:r>
            <a:r>
              <a:rPr lang="en-US" b="1"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 //</a:t>
            </a:r>
            <a:r>
              <a:rPr lang="en-US" dirty="0" err="1" smtClean="0"/>
              <a:t>sel.selectByIndex</a:t>
            </a:r>
            <a:r>
              <a:rPr lang="en-US" dirty="0" smtClean="0"/>
              <a:t>(3);</a:t>
            </a:r>
          </a:p>
          <a:p>
            <a:r>
              <a:rPr lang="en-US" dirty="0" smtClean="0"/>
              <a:t>      </a:t>
            </a:r>
            <a:r>
              <a:rPr lang="en-US" dirty="0" err="1" smtClean="0"/>
              <a:t>sel.selectByValue</a:t>
            </a:r>
            <a:r>
              <a:rPr lang="en-US" dirty="0" smtClean="0"/>
              <a:t>("20");</a:t>
            </a:r>
          </a:p>
          <a:p>
            <a:r>
              <a:rPr lang="en-US" dirty="0" smtClean="0"/>
              <a:t>      </a:t>
            </a:r>
            <a:r>
              <a:rPr lang="en-US" dirty="0" err="1" smtClean="0"/>
              <a:t>Thread.</a:t>
            </a:r>
            <a:r>
              <a:rPr lang="en-US" i="1" dirty="0" err="1" smtClean="0"/>
              <a:t>sleep</a:t>
            </a:r>
            <a:r>
              <a:rPr lang="en-US" i="1" dirty="0" smtClean="0"/>
              <a:t>(1000);</a:t>
            </a:r>
          </a:p>
          <a:p>
            <a:r>
              <a:rPr lang="en-US" dirty="0" smtClean="0"/>
              <a:t>      </a:t>
            </a:r>
          </a:p>
          <a:p>
            <a:r>
              <a:rPr lang="en-US" dirty="0" smtClean="0"/>
              <a:t>      </a:t>
            </a:r>
            <a:r>
              <a:rPr lang="en-US" dirty="0" err="1" smtClean="0"/>
              <a:t>driver.findElement</a:t>
            </a:r>
            <a:r>
              <a:rPr lang="en-US" dirty="0" smtClean="0"/>
              <a:t>(By.</a:t>
            </a:r>
            <a:r>
              <a:rPr lang="en-US" i="1" dirty="0" smtClean="0"/>
              <a:t>id("edit-next")).click();</a:t>
            </a:r>
          </a:p>
          <a:p>
            <a:r>
              <a:rPr lang="en-US" dirty="0" smtClean="0"/>
              <a:t>      </a:t>
            </a:r>
            <a:r>
              <a:rPr lang="en-US" dirty="0" err="1" smtClean="0"/>
              <a:t>Thread.</a:t>
            </a:r>
            <a:r>
              <a:rPr lang="en-US" i="1" dirty="0" err="1" smtClean="0"/>
              <a:t>sleep</a:t>
            </a:r>
            <a:r>
              <a:rPr lang="en-US" i="1" dirty="0" smtClean="0"/>
              <a:t>(1000);</a:t>
            </a:r>
          </a:p>
          <a:p>
            <a:r>
              <a:rPr lang="en-US" dirty="0" smtClean="0"/>
              <a:t>      </a:t>
            </a:r>
            <a:r>
              <a:rPr lang="en-US" dirty="0" err="1" smtClean="0"/>
              <a:t>driver.getKeyboard</a:t>
            </a:r>
            <a:r>
              <a:rPr lang="en-US" dirty="0" smtClean="0"/>
              <a:t>().</a:t>
            </a:r>
            <a:r>
              <a:rPr lang="en-US" dirty="0" err="1" smtClean="0"/>
              <a:t>sendKeys</a:t>
            </a:r>
            <a:r>
              <a:rPr lang="en-US" dirty="0" smtClean="0"/>
              <a:t>(</a:t>
            </a:r>
            <a:r>
              <a:rPr lang="en-US" b="1" dirty="0" smtClean="0"/>
              <a:t>new String[] { "</a:t>
            </a:r>
            <a:r>
              <a:rPr lang="en-US" b="1" dirty="0" err="1" smtClean="0"/>
              <a:t>Keys.PAGE_DOWN</a:t>
            </a:r>
            <a:r>
              <a:rPr lang="en-US" b="1" dirty="0" smtClean="0"/>
              <a:t>" });</a:t>
            </a:r>
          </a:p>
          <a:p>
            <a:r>
              <a:rPr lang="en-US" dirty="0" smtClean="0"/>
              <a:t>      </a:t>
            </a:r>
          </a:p>
          <a:p>
            <a:r>
              <a:rPr lang="en-US" dirty="0" smtClean="0"/>
              <a:t>      </a:t>
            </a:r>
            <a:r>
              <a:rPr lang="en-US" dirty="0" err="1" smtClean="0"/>
              <a:t>WebElement</a:t>
            </a:r>
            <a:r>
              <a:rPr lang="en-US" dirty="0" smtClean="0"/>
              <a:t> </a:t>
            </a:r>
            <a:r>
              <a:rPr lang="en-US" dirty="0" err="1" smtClean="0"/>
              <a:t>cardtype</a:t>
            </a:r>
            <a:r>
              <a:rPr lang="en-US" dirty="0" smtClean="0"/>
              <a:t>=</a:t>
            </a:r>
            <a:r>
              <a:rPr lang="en-US" dirty="0" err="1" smtClean="0"/>
              <a:t>driver.findElement</a:t>
            </a:r>
            <a:r>
              <a:rPr lang="en-US" dirty="0" smtClean="0"/>
              <a:t>(</a:t>
            </a:r>
            <a:r>
              <a:rPr lang="en-US" dirty="0" err="1" smtClean="0"/>
              <a:t>By.</a:t>
            </a:r>
            <a:r>
              <a:rPr lang="en-US" i="1" dirty="0" err="1" smtClean="0"/>
              <a:t>xpath</a:t>
            </a:r>
            <a:r>
              <a:rPr lang="en-US" i="1" dirty="0" smtClean="0"/>
              <a:t>("//select[@name='</a:t>
            </a:r>
            <a:r>
              <a:rPr lang="en-US" i="1" dirty="0" err="1" smtClean="0"/>
              <a:t>cardtype</a:t>
            </a:r>
            <a:r>
              <a:rPr lang="en-US" i="1" dirty="0" smtClean="0"/>
              <a:t>']"));</a:t>
            </a:r>
          </a:p>
          <a:p>
            <a:r>
              <a:rPr lang="en-US" dirty="0" smtClean="0"/>
              <a:t>      Select card=</a:t>
            </a:r>
            <a:r>
              <a:rPr lang="en-US" b="1" dirty="0" smtClean="0"/>
              <a:t>new Select(</a:t>
            </a:r>
            <a:r>
              <a:rPr lang="en-US" b="1" dirty="0" err="1" smtClean="0"/>
              <a:t>cardtype</a:t>
            </a:r>
            <a:r>
              <a:rPr lang="en-US" b="1" dirty="0" smtClean="0"/>
              <a:t>);</a:t>
            </a:r>
          </a:p>
          <a:p>
            <a:r>
              <a:rPr lang="en-US" dirty="0" smtClean="0"/>
              <a:t>      </a:t>
            </a:r>
            <a:r>
              <a:rPr lang="en-US" dirty="0" err="1" smtClean="0"/>
              <a:t>card.selectByValue</a:t>
            </a:r>
            <a:r>
              <a:rPr lang="en-US" dirty="0" smtClean="0"/>
              <a:t>("VISA");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 </a:t>
            </a:r>
            <a:r>
              <a:rPr lang="en-US" dirty="0" err="1" smtClean="0"/>
              <a:t>driver.findElement</a:t>
            </a:r>
            <a:r>
              <a:rPr lang="en-US" dirty="0" smtClean="0"/>
              <a:t>(By.</a:t>
            </a:r>
            <a:r>
              <a:rPr lang="en-US" i="1" dirty="0" smtClean="0"/>
              <a:t>name("</a:t>
            </a:r>
            <a:r>
              <a:rPr lang="en-US" i="1" dirty="0" err="1" smtClean="0"/>
              <a:t>card_number</a:t>
            </a:r>
            <a:r>
              <a:rPr lang="en-US" i="1" dirty="0" smtClean="0"/>
              <a:t>")).</a:t>
            </a:r>
            <a:r>
              <a:rPr lang="en-US" i="1" dirty="0" err="1" smtClean="0"/>
              <a:t>sendKeys</a:t>
            </a:r>
            <a:r>
              <a:rPr lang="en-US" i="1" dirty="0" smtClean="0"/>
              <a:t>(</a:t>
            </a:r>
            <a:r>
              <a:rPr lang="en-US" b="1" i="1" dirty="0" smtClean="0"/>
              <a:t>new String[] { "1000350000000007" });</a:t>
            </a:r>
          </a:p>
          <a:p>
            <a:r>
              <a:rPr lang="en-US" dirty="0" smtClean="0"/>
              <a:t>      </a:t>
            </a:r>
            <a:r>
              <a:rPr lang="en-US" dirty="0" err="1" smtClean="0"/>
              <a:t>driver.findElement</a:t>
            </a:r>
            <a:r>
              <a:rPr lang="en-US" dirty="0" smtClean="0"/>
              <a:t>(By.</a:t>
            </a:r>
            <a:r>
              <a:rPr lang="en-US" i="1" dirty="0" smtClean="0"/>
              <a:t>name("capf1")).</a:t>
            </a:r>
            <a:r>
              <a:rPr lang="en-US" i="1" dirty="0" err="1" smtClean="0"/>
              <a:t>sendKeys</a:t>
            </a:r>
            <a:r>
              <a:rPr lang="en-US" i="1" dirty="0" smtClean="0"/>
              <a:t>(</a:t>
            </a:r>
            <a:r>
              <a:rPr lang="en-US" b="1" i="1" dirty="0" smtClean="0"/>
              <a:t>new String[] { "</a:t>
            </a:r>
            <a:r>
              <a:rPr lang="en-US" b="1" i="1" dirty="0" err="1" smtClean="0"/>
              <a:t>kirubanand</a:t>
            </a:r>
            <a:r>
              <a:rPr lang="en-US" b="1" i="1" dirty="0" smtClean="0"/>
              <a:t>" });</a:t>
            </a:r>
          </a:p>
          <a:p>
            <a:r>
              <a:rPr lang="en-US" dirty="0" smtClean="0"/>
              <a:t>      </a:t>
            </a:r>
          </a:p>
          <a:p>
            <a:r>
              <a:rPr lang="en-US" dirty="0" smtClean="0"/>
              <a:t>      </a:t>
            </a:r>
            <a:r>
              <a:rPr lang="en-US" dirty="0" err="1" smtClean="0"/>
              <a:t>WebElement</a:t>
            </a:r>
            <a:r>
              <a:rPr lang="en-US" dirty="0" smtClean="0"/>
              <a:t> </a:t>
            </a:r>
            <a:r>
              <a:rPr lang="en-US" dirty="0" err="1" smtClean="0"/>
              <a:t>expmonth</a:t>
            </a:r>
            <a:r>
              <a:rPr lang="en-US" dirty="0" smtClean="0"/>
              <a:t>=</a:t>
            </a:r>
            <a:r>
              <a:rPr lang="en-US" dirty="0" err="1" smtClean="0"/>
              <a:t>driver.findElement</a:t>
            </a:r>
            <a:r>
              <a:rPr lang="en-US" dirty="0" smtClean="0"/>
              <a:t>(By.</a:t>
            </a:r>
            <a:r>
              <a:rPr lang="en-US" i="1" dirty="0" smtClean="0"/>
              <a:t>name("</a:t>
            </a:r>
            <a:r>
              <a:rPr lang="en-US" i="1" dirty="0" err="1" smtClean="0"/>
              <a:t>exp_month</a:t>
            </a:r>
            <a:r>
              <a:rPr lang="en-US" i="1" dirty="0" smtClean="0"/>
              <a:t>"));</a:t>
            </a:r>
          </a:p>
          <a:p>
            <a:r>
              <a:rPr lang="en-US" dirty="0" smtClean="0"/>
              <a:t>      Select </a:t>
            </a:r>
            <a:r>
              <a:rPr lang="en-US" dirty="0" err="1" smtClean="0"/>
              <a:t>exp_month</a:t>
            </a:r>
            <a:r>
              <a:rPr lang="en-US" dirty="0" smtClean="0"/>
              <a:t>=</a:t>
            </a:r>
            <a:r>
              <a:rPr lang="en-US" b="1" dirty="0" smtClean="0"/>
              <a:t>new Select(</a:t>
            </a:r>
            <a:r>
              <a:rPr lang="en-US" b="1" dirty="0" err="1" smtClean="0"/>
              <a:t>expmonth</a:t>
            </a:r>
            <a:r>
              <a:rPr lang="en-US" b="1" dirty="0" smtClean="0"/>
              <a:t>);</a:t>
            </a:r>
          </a:p>
          <a:p>
            <a:r>
              <a:rPr lang="en-US" dirty="0" smtClean="0"/>
              <a:t>      </a:t>
            </a:r>
            <a:r>
              <a:rPr lang="en-US" dirty="0" err="1" smtClean="0"/>
              <a:t>exp_month.selectByValue</a:t>
            </a:r>
            <a:r>
              <a:rPr lang="en-US" dirty="0" smtClean="0"/>
              <a:t>("06");</a:t>
            </a:r>
          </a:p>
          <a:p>
            <a:r>
              <a:rPr lang="en-US" dirty="0" smtClean="0"/>
              <a:t>      </a:t>
            </a:r>
          </a:p>
          <a:p>
            <a:r>
              <a:rPr lang="en-US" dirty="0" smtClean="0"/>
              <a:t>      </a:t>
            </a:r>
            <a:r>
              <a:rPr lang="en-US" dirty="0" err="1" smtClean="0"/>
              <a:t>WebElement</a:t>
            </a:r>
            <a:r>
              <a:rPr lang="en-US" dirty="0" smtClean="0"/>
              <a:t> </a:t>
            </a:r>
            <a:r>
              <a:rPr lang="en-US" dirty="0" err="1" smtClean="0"/>
              <a:t>expyear</a:t>
            </a:r>
            <a:r>
              <a:rPr lang="en-US" dirty="0" smtClean="0"/>
              <a:t>=</a:t>
            </a:r>
            <a:r>
              <a:rPr lang="en-US" dirty="0" err="1" smtClean="0"/>
              <a:t>driver.findElement</a:t>
            </a:r>
            <a:r>
              <a:rPr lang="en-US" dirty="0" smtClean="0"/>
              <a:t>(By.</a:t>
            </a:r>
            <a:r>
              <a:rPr lang="en-US" i="1" dirty="0" smtClean="0"/>
              <a:t>name("</a:t>
            </a:r>
            <a:r>
              <a:rPr lang="en-US" i="1" dirty="0" err="1" smtClean="0"/>
              <a:t>exp_year</a:t>
            </a:r>
            <a:r>
              <a:rPr lang="en-US" i="1" dirty="0" smtClean="0"/>
              <a:t>"));</a:t>
            </a:r>
          </a:p>
          <a:p>
            <a:r>
              <a:rPr lang="en-US" dirty="0" smtClean="0"/>
              <a:t>      Select </a:t>
            </a:r>
            <a:r>
              <a:rPr lang="en-US" dirty="0" err="1" smtClean="0"/>
              <a:t>exp_year</a:t>
            </a:r>
            <a:r>
              <a:rPr lang="en-US" dirty="0" smtClean="0"/>
              <a:t>=</a:t>
            </a:r>
            <a:r>
              <a:rPr lang="en-US" b="1" dirty="0" smtClean="0"/>
              <a:t>new Select(</a:t>
            </a:r>
            <a:r>
              <a:rPr lang="en-US" b="1" dirty="0" err="1" smtClean="0"/>
              <a:t>expyear</a:t>
            </a:r>
            <a:r>
              <a:rPr lang="en-US" b="1" dirty="0" smtClean="0"/>
              <a:t>);</a:t>
            </a:r>
          </a:p>
          <a:p>
            <a:r>
              <a:rPr lang="en-US" dirty="0" smtClean="0"/>
              <a:t>      </a:t>
            </a:r>
            <a:r>
              <a:rPr lang="en-US" dirty="0" err="1" smtClean="0"/>
              <a:t>exp_year.selectByValue</a:t>
            </a:r>
            <a:r>
              <a:rPr lang="en-US" dirty="0" smtClean="0"/>
              <a:t>("2016");</a:t>
            </a:r>
          </a:p>
          <a:p>
            <a:r>
              <a:rPr lang="en-US" dirty="0" smtClean="0"/>
              <a:t>      </a:t>
            </a:r>
          </a:p>
          <a:p>
            <a:r>
              <a:rPr lang="en-US" dirty="0" smtClean="0"/>
              <a:t>      </a:t>
            </a:r>
          </a:p>
          <a:p>
            <a:r>
              <a:rPr lang="en-US" dirty="0" smtClean="0"/>
              <a:t>      </a:t>
            </a:r>
            <a:r>
              <a:rPr lang="en-US" dirty="0" err="1" smtClean="0"/>
              <a:t>driver.findElement</a:t>
            </a:r>
            <a:r>
              <a:rPr lang="en-US" dirty="0" smtClean="0"/>
              <a:t>(By.</a:t>
            </a:r>
            <a:r>
              <a:rPr lang="en-US" i="1" dirty="0" smtClean="0"/>
              <a:t>name("</a:t>
            </a:r>
            <a:r>
              <a:rPr lang="en-US" i="1" dirty="0" err="1" smtClean="0"/>
              <a:t>card_number</a:t>
            </a:r>
            <a:r>
              <a:rPr lang="en-US" i="1" dirty="0" smtClean="0"/>
              <a:t>")).</a:t>
            </a:r>
            <a:r>
              <a:rPr lang="en-US" i="1" dirty="0" err="1" smtClean="0"/>
              <a:t>sendKeys</a:t>
            </a:r>
            <a:r>
              <a:rPr lang="en-US" i="1" dirty="0" smtClean="0"/>
              <a:t>(</a:t>
            </a:r>
            <a:r>
              <a:rPr lang="en-US" b="1" i="1" dirty="0" smtClean="0"/>
              <a:t>new String[] { "012" });</a:t>
            </a:r>
          </a:p>
          <a:p>
            <a:r>
              <a:rPr lang="en-US" dirty="0" smtClean="0"/>
              <a:t>      </a:t>
            </a:r>
            <a:r>
              <a:rPr lang="en-US" dirty="0" err="1" smtClean="0"/>
              <a:t>Thread.</a:t>
            </a:r>
            <a:r>
              <a:rPr lang="en-US" i="1" dirty="0" err="1" smtClean="0"/>
              <a:t>sleep</a:t>
            </a:r>
            <a:r>
              <a:rPr lang="en-US" i="1" dirty="0" smtClean="0"/>
              <a:t>(1000);</a:t>
            </a:r>
          </a:p>
          <a:p>
            <a:r>
              <a:rPr lang="en-US" dirty="0" smtClean="0"/>
              <a:t>      </a:t>
            </a:r>
          </a:p>
          <a:p>
            <a:r>
              <a:rPr lang="en-US" dirty="0" smtClean="0"/>
              <a:t>      </a:t>
            </a:r>
            <a:r>
              <a:rPr lang="en-US" dirty="0" err="1" smtClean="0"/>
              <a:t>driver.findElement</a:t>
            </a:r>
            <a:r>
              <a:rPr lang="en-US" dirty="0" smtClean="0"/>
              <a:t>(By.</a:t>
            </a:r>
            <a:r>
              <a:rPr lang="en-US" i="1" dirty="0" smtClean="0"/>
              <a:t>name("continue")).click();</a:t>
            </a:r>
          </a:p>
          <a:p>
            <a:r>
              <a:rPr lang="en-US" dirty="0" smtClean="0"/>
              <a:t>      </a:t>
            </a:r>
            <a:r>
              <a:rPr lang="en-US" dirty="0" err="1" smtClean="0"/>
              <a:t>driver.quit</a:t>
            </a:r>
            <a:r>
              <a:rPr lang="en-US" dirty="0" smtClean="0"/>
              <a: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277</Words>
  <Application>Microsoft Office PowerPoint</Application>
  <PresentationFormat>On-screen Show (4:3)</PresentationFormat>
  <Paragraphs>50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Selenium webdriver with jdk 8</vt:lpstr>
      <vt:lpstr>Difference between close( ) and quit( ) Selenium WebDriver commands </vt:lpstr>
      <vt:lpstr>Jdk 8</vt:lpstr>
      <vt:lpstr>Slide 4</vt:lpstr>
      <vt:lpstr>Slide 5</vt:lpstr>
      <vt:lpstr>Slide 6</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webdriver</dc:title>
  <dc:creator>kkiruban</dc:creator>
  <cp:lastModifiedBy>kkiruban</cp:lastModifiedBy>
  <cp:revision>11</cp:revision>
  <dcterms:created xsi:type="dcterms:W3CDTF">2015-02-11T11:45:17Z</dcterms:created>
  <dcterms:modified xsi:type="dcterms:W3CDTF">2015-02-11T15:11:16Z</dcterms:modified>
</cp:coreProperties>
</file>