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33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401F-2175-4FAB-8C65-1C2BD86007FF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C1D-A7C7-4609-9603-7B550508D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401F-2175-4FAB-8C65-1C2BD86007FF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C1D-A7C7-4609-9603-7B550508D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401F-2175-4FAB-8C65-1C2BD86007FF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C1D-A7C7-4609-9603-7B550508D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401F-2175-4FAB-8C65-1C2BD86007FF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C1D-A7C7-4609-9603-7B550508D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401F-2175-4FAB-8C65-1C2BD86007FF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C1D-A7C7-4609-9603-7B550508D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401F-2175-4FAB-8C65-1C2BD86007FF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C1D-A7C7-4609-9603-7B550508D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401F-2175-4FAB-8C65-1C2BD86007FF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C1D-A7C7-4609-9603-7B550508D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401F-2175-4FAB-8C65-1C2BD86007FF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C1D-A7C7-4609-9603-7B550508D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401F-2175-4FAB-8C65-1C2BD86007FF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C1D-A7C7-4609-9603-7B550508D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401F-2175-4FAB-8C65-1C2BD86007FF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C1D-A7C7-4609-9603-7B550508D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401F-2175-4FAB-8C65-1C2BD86007FF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C1D-A7C7-4609-9603-7B550508D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401F-2175-4FAB-8C65-1C2BD86007FF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4C1D-A7C7-4609-9603-7B550508D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oadtoautomation.blogspot.in/2013/04/road-to-verify-pdf-file-text-using-java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r>
              <a:rPr lang="en-US" dirty="0" err="1" smtClean="0"/>
              <a:t>webdriver-testng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kirubanand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</a:t>
            </a:r>
            <a:r>
              <a:rPr lang="en-US" dirty="0" err="1" smtClean="0"/>
              <a:t>changelles</a:t>
            </a:r>
            <a:r>
              <a:rPr lang="en-US" dirty="0" smtClean="0"/>
              <a:t> in jdk7 with </a:t>
            </a:r>
            <a:r>
              <a:rPr lang="en-US" dirty="0" err="1" smtClean="0"/>
              <a:t>webdriver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 smtClean="0"/>
              <a:t>You need to convert the Integer to String and pass them to </a:t>
            </a:r>
            <a:r>
              <a:rPr lang="en-US" dirty="0" err="1" smtClean="0"/>
              <a:t>sendKeys</a:t>
            </a:r>
            <a:r>
              <a:rPr lang="en-US" dirty="0" smtClean="0"/>
              <a:t> like this:</a:t>
            </a:r>
          </a:p>
          <a:p>
            <a:pPr fontAlgn="t"/>
            <a:r>
              <a:rPr lang="en-US" dirty="0" err="1" smtClean="0"/>
              <a:t>element.sendKeys</a:t>
            </a:r>
            <a:r>
              <a:rPr lang="en-US" dirty="0" smtClean="0"/>
              <a:t>(</a:t>
            </a:r>
            <a:r>
              <a:rPr lang="en-US" dirty="0" err="1" smtClean="0"/>
              <a:t>String.valueOf</a:t>
            </a:r>
            <a:r>
              <a:rPr lang="en-US" dirty="0" smtClean="0"/>
              <a:t>(number)).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 links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http://roadtoautomation.blogspot.in/2013/10/webdriver-implicit-and-explicit-wait.html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verify </a:t>
            </a:r>
            <a:r>
              <a:rPr lang="en-US" dirty="0" err="1" smtClean="0"/>
              <a:t>pdf</a:t>
            </a:r>
            <a:r>
              <a:rPr lang="en-US" dirty="0" smtClean="0"/>
              <a:t> content please refer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roadtoautomation.blogspot.in/2013/04/road-to-verify-pdf-file-text-using-java.html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need to use this jar pdfbox-app-1.7.1.jar.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pdftxt</a:t>
            </a:r>
            <a:r>
              <a:rPr lang="en-US" dirty="0" smtClean="0"/>
              <a:t> = new </a:t>
            </a:r>
            <a:r>
              <a:rPr lang="en-US" dirty="0" err="1" smtClean="0"/>
              <a:t>PDFTextStripper</a:t>
            </a:r>
            <a:r>
              <a:rPr lang="en-US" dirty="0" smtClean="0"/>
              <a:t>().</a:t>
            </a:r>
            <a:r>
              <a:rPr lang="en-US" dirty="0" err="1" smtClean="0"/>
              <a:t>getText</a:t>
            </a:r>
            <a:r>
              <a:rPr lang="en-US" dirty="0" smtClean="0"/>
              <a:t>(</a:t>
            </a:r>
            <a:r>
              <a:rPr lang="en-US" dirty="0" err="1" smtClean="0"/>
              <a:t>pdfParser.getPDDocument</a:t>
            </a:r>
            <a:r>
              <a:rPr lang="en-US" dirty="0" smtClean="0"/>
              <a:t>());</a:t>
            </a:r>
          </a:p>
          <a:p>
            <a:r>
              <a:rPr lang="en-US" dirty="0" err="1" smtClean="0"/>
              <a:t>pdfParser.getPDDocument</a:t>
            </a:r>
            <a:r>
              <a:rPr lang="en-US" smtClean="0"/>
              <a:t>().close();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58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Selenium webdriver-testng</vt:lpstr>
      <vt:lpstr>What are changelles in jdk7 with webdriver</vt:lpstr>
      <vt:lpstr>Imp links </vt:lpstr>
      <vt:lpstr>To verify pdf content please refer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webdriver-testng</dc:title>
  <dc:creator>kkiruban</dc:creator>
  <cp:lastModifiedBy>kkiruban</cp:lastModifiedBy>
  <cp:revision>16</cp:revision>
  <dcterms:created xsi:type="dcterms:W3CDTF">2015-02-12T13:25:44Z</dcterms:created>
  <dcterms:modified xsi:type="dcterms:W3CDTF">2015-08-10T13:39:49Z</dcterms:modified>
</cp:coreProperties>
</file>