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5" r:id="rId7"/>
    <p:sldId id="266" r:id="rId8"/>
    <p:sldId id="267" r:id="rId9"/>
    <p:sldId id="259" r:id="rId10"/>
    <p:sldId id="268" r:id="rId11"/>
    <p:sldId id="260" r:id="rId12"/>
    <p:sldId id="262" r:id="rId13"/>
    <p:sldId id="26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CC06964-682E-41BD-B270-EA860D60D02A}" type="datetimeFigureOut">
              <a:rPr lang="en-US" smtClean="0"/>
              <a:pPr/>
              <a:t>2/10/2015</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FA1D98C1-1683-4D01-9493-4851F8CEA89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CC06964-682E-41BD-B270-EA860D60D02A}" type="datetimeFigureOut">
              <a:rPr lang="en-US" smtClean="0"/>
              <a:pPr/>
              <a:t>2/10/2015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1D98C1-1683-4D01-9493-4851F8CEA8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5CC06964-682E-41BD-B270-EA860D60D02A}" type="datetimeFigureOut">
              <a:rPr lang="en-US" smtClean="0"/>
              <a:pPr/>
              <a:t>2/10/2015</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FA1D98C1-1683-4D01-9493-4851F8CEA8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CC06964-682E-41BD-B270-EA860D60D02A}" type="datetimeFigureOut">
              <a:rPr lang="en-US" smtClean="0"/>
              <a:pPr/>
              <a:t>2/10/2015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1D98C1-1683-4D01-9493-4851F8CEA8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CC06964-682E-41BD-B270-EA860D60D02A}" type="datetimeFigureOut">
              <a:rPr lang="en-US" smtClean="0"/>
              <a:pPr/>
              <a:t>2/10/2015</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FA1D98C1-1683-4D01-9493-4851F8CEA89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CC06964-682E-41BD-B270-EA860D60D02A}" type="datetimeFigureOut">
              <a:rPr lang="en-US" smtClean="0"/>
              <a:pPr/>
              <a:t>2/10/2015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A1D98C1-1683-4D01-9493-4851F8CEA8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CC06964-682E-41BD-B270-EA860D60D02A}" type="datetimeFigureOut">
              <a:rPr lang="en-US" smtClean="0"/>
              <a:pPr/>
              <a:t>2/10/2015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A1D98C1-1683-4D01-9493-4851F8CEA8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CC06964-682E-41BD-B270-EA860D60D02A}" type="datetimeFigureOut">
              <a:rPr lang="en-US" smtClean="0"/>
              <a:pPr/>
              <a:t>2/10/2015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A1D98C1-1683-4D01-9493-4851F8CEA8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CC06964-682E-41BD-B270-EA860D60D02A}" type="datetimeFigureOut">
              <a:rPr lang="en-US" smtClean="0"/>
              <a:pPr/>
              <a:t>2/10/2015</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FA1D98C1-1683-4D01-9493-4851F8CEA8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CC06964-682E-41BD-B270-EA860D60D02A}" type="datetimeFigureOut">
              <a:rPr lang="en-US" smtClean="0"/>
              <a:pPr/>
              <a:t>2/10/2015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A1D98C1-1683-4D01-9493-4851F8CEA8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5CC06964-682E-41BD-B270-EA860D60D02A}" type="datetimeFigureOut">
              <a:rPr lang="en-US" smtClean="0"/>
              <a:pPr/>
              <a:t>2/10/2015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A1D98C1-1683-4D01-9493-4851F8CEA89D}"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CC06964-682E-41BD-B270-EA860D60D02A}" type="datetimeFigureOut">
              <a:rPr lang="en-US" smtClean="0"/>
              <a:pPr/>
              <a:t>2/10/2015</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FA1D98C1-1683-4D01-9493-4851F8CEA8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eclipse.org/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docs.seleniumhq.org/downlo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Selenium </a:t>
            </a:r>
            <a:r>
              <a:rPr lang="en-US" dirty="0" err="1" smtClean="0"/>
              <a:t>webdriver</a:t>
            </a:r>
            <a:r>
              <a:rPr lang="en-US" dirty="0" smtClean="0"/>
              <a:t> </a:t>
            </a:r>
            <a:endParaRPr lang="en-US" dirty="0"/>
          </a:p>
        </p:txBody>
      </p:sp>
      <p:sp>
        <p:nvSpPr>
          <p:cNvPr id="3" name="Subtitle 2"/>
          <p:cNvSpPr>
            <a:spLocks noGrp="1"/>
          </p:cNvSpPr>
          <p:nvPr>
            <p:ph type="subTitle" idx="1"/>
          </p:nvPr>
        </p:nvSpPr>
        <p:spPr/>
        <p:txBody>
          <a:bodyPr/>
          <a:lstStyle/>
          <a:p>
            <a:r>
              <a:rPr lang="en-US" dirty="0" smtClean="0"/>
              <a:t>By</a:t>
            </a:r>
          </a:p>
          <a:p>
            <a:r>
              <a:rPr lang="en-US" dirty="0" err="1" smtClean="0"/>
              <a:t>Kirubanand</a:t>
            </a:r>
            <a:r>
              <a:rPr lang="en-US" dirty="0" smtClean="0"/>
              <a:t> </a:t>
            </a:r>
            <a:r>
              <a:rPr lang="en-US" dirty="0" err="1" smtClean="0"/>
              <a:t>ramasamy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log006.png"/>
          <p:cNvPicPr>
            <a:picLocks noGrp="1" noChangeAspect="1"/>
          </p:cNvPicPr>
          <p:nvPr>
            <p:ph idx="1"/>
          </p:nvPr>
        </p:nvPicPr>
        <p:blipFill>
          <a:blip r:embed="rId2" cstate="print"/>
          <a:stretch>
            <a:fillRect/>
          </a:stretch>
        </p:blipFill>
        <p:spPr>
          <a:xfrm>
            <a:off x="576799" y="2209800"/>
            <a:ext cx="7367522" cy="304898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 4: Create a New project in Eclipse</a:t>
            </a:r>
            <a:endParaRPr lang="en-US" dirty="0"/>
          </a:p>
        </p:txBody>
      </p:sp>
      <p:sp>
        <p:nvSpPr>
          <p:cNvPr id="3" name="Content Placeholder 2"/>
          <p:cNvSpPr>
            <a:spLocks noGrp="1"/>
          </p:cNvSpPr>
          <p:nvPr>
            <p:ph idx="1"/>
          </p:nvPr>
        </p:nvSpPr>
        <p:spPr>
          <a:xfrm>
            <a:off x="0" y="1752600"/>
            <a:ext cx="9144000" cy="5105400"/>
          </a:xfrm>
        </p:spPr>
        <p:txBody>
          <a:bodyPr>
            <a:normAutofit fontScale="85000" lnSpcReduction="10000"/>
          </a:bodyPr>
          <a:lstStyle/>
          <a:p>
            <a:pPr fontAlgn="base">
              <a:buFont typeface="Wingdings" pitchFamily="2" charset="2"/>
              <a:buChar char="ü"/>
            </a:pPr>
            <a:r>
              <a:rPr lang="en-US" dirty="0" smtClean="0"/>
              <a:t>Navigate to C drive and open eclipse folder where we have </a:t>
            </a:r>
            <a:r>
              <a:rPr lang="en-US" dirty="0" err="1" smtClean="0"/>
              <a:t>extacted</a:t>
            </a:r>
            <a:r>
              <a:rPr lang="en-US" dirty="0" smtClean="0"/>
              <a:t> all the application files related to eclipse. In Eclipse folder you would find a 'eclipse.exe' file. Now click on the .exe file.</a:t>
            </a:r>
          </a:p>
          <a:p>
            <a:pPr fontAlgn="base">
              <a:buFont typeface="Wingdings" pitchFamily="2" charset="2"/>
              <a:buChar char="ü"/>
            </a:pPr>
            <a:r>
              <a:rPr lang="en-US" dirty="0" smtClean="0"/>
              <a:t>This would ask you to select a workspace, you may accept the default location or simply create a new workspace inside C drive and confirm OK.</a:t>
            </a:r>
          </a:p>
          <a:p>
            <a:pPr fontAlgn="base">
              <a:buFont typeface="Wingdings" pitchFamily="2" charset="2"/>
              <a:buChar char="ü"/>
            </a:pPr>
            <a:r>
              <a:rPr lang="en-US" dirty="0" smtClean="0"/>
              <a:t> Now in Eclipse create a new project and for creating click on File menu –&gt; New –&gt; Java Project -&gt; Name the project as “</a:t>
            </a:r>
            <a:r>
              <a:rPr lang="en-US" dirty="0" err="1" smtClean="0"/>
              <a:t>testproject</a:t>
            </a:r>
            <a:r>
              <a:rPr lang="en-US" dirty="0" smtClean="0"/>
              <a:t>” and click finish.</a:t>
            </a:r>
            <a:endParaRPr lang="en-US" dirty="0"/>
          </a:p>
          <a:p>
            <a:pPr fontAlgn="base">
              <a:buFont typeface="Wingdings" pitchFamily="2" charset="2"/>
              <a:buChar char="ü"/>
            </a:pPr>
            <a:r>
              <a:rPr lang="en-US" dirty="0" smtClean="0"/>
              <a:t> Create a new Java class, for doing this again click on File menu –&gt; New -&gt; Class then name it as “</a:t>
            </a:r>
            <a:r>
              <a:rPr lang="en-US" dirty="0" err="1" smtClean="0"/>
              <a:t>testclass</a:t>
            </a:r>
            <a:r>
              <a:rPr lang="en-US" dirty="0" smtClean="0"/>
              <a:t>” and select the checkbox for 'public static void main (String[] </a:t>
            </a:r>
            <a:r>
              <a:rPr lang="en-US" dirty="0" err="1" smtClean="0"/>
              <a:t>args</a:t>
            </a:r>
            <a:r>
              <a:rPr lang="en-US" dirty="0" smtClean="0"/>
              <a:t>) and click finish.</a:t>
            </a:r>
          </a:p>
          <a:p>
            <a:pPr fontAlgn="base">
              <a:buNone/>
            </a:pPr>
            <a:endParaRPr lang="en-US" dirty="0" smtClean="0"/>
          </a:p>
          <a:p>
            <a:pPr marL="0" lvl="0" indent="0" eaLnBrk="0" fontAlgn="base" hangingPunct="0">
              <a:spcBef>
                <a:spcPct val="0"/>
              </a:spcBef>
              <a:spcAft>
                <a:spcPct val="0"/>
              </a:spcAft>
              <a:buNone/>
            </a:pPr>
            <a:r>
              <a:rPr kumimoji="0" lang="en-US" b="0" i="0" u="none" strike="noStrike" cap="none" normalizeH="0" baseline="0" dirty="0" smtClean="0">
                <a:ln>
                  <a:noFill/>
                </a:ln>
                <a:solidFill>
                  <a:srgbClr val="454545"/>
                </a:solidFill>
                <a:effectLst/>
                <a:latin typeface="Arial" pitchFamily="34" charset="0"/>
                <a:cs typeface="Arial" pitchFamily="34" charset="0"/>
              </a:rPr>
              <a:t/>
            </a:r>
            <a:br>
              <a:rPr kumimoji="0" lang="en-US" b="0" i="0" u="none" strike="noStrike" cap="none" normalizeH="0" baseline="0" dirty="0" smtClean="0">
                <a:ln>
                  <a:noFill/>
                </a:ln>
                <a:solidFill>
                  <a:srgbClr val="454545"/>
                </a:solidFill>
                <a:effectLst/>
                <a:latin typeface="Arial" pitchFamily="34" charset="0"/>
                <a:cs typeface="Arial" pitchFamily="34" charset="0"/>
              </a:rPr>
            </a:br>
            <a:endParaRPr kumimoji="0" lang="en-US" b="0" i="0" u="none" strike="noStrike" cap="none" normalizeH="0" baseline="0" dirty="0" smtClean="0">
              <a:ln>
                <a:noFill/>
              </a:ln>
              <a:solidFill>
                <a:srgbClr val="1F5727"/>
              </a:solidFill>
              <a:effectLst/>
              <a:latin typeface="Arial" pitchFamily="34" charset="0"/>
              <a:cs typeface="Arial" pitchFamily="34" charset="0"/>
            </a:endParaRP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 4: Create a New project in Eclipse</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fontAlgn="base">
              <a:buFont typeface="Wingdings" pitchFamily="2" charset="2"/>
              <a:buChar char="ü"/>
            </a:pPr>
            <a:r>
              <a:rPr lang="en-US" dirty="0" smtClean="0"/>
              <a:t>On clicking 'Finish' in 'Java Class' wizard, your Eclipse IDE should look like the image below.</a:t>
            </a:r>
          </a:p>
          <a:p>
            <a:pPr fontAlgn="base">
              <a:buFont typeface="Wingdings" pitchFamily="2" charset="2"/>
              <a:buChar char="ü"/>
            </a:pPr>
            <a:r>
              <a:rPr lang="en-US" dirty="0" smtClean="0"/>
              <a:t>Now Right-click on </a:t>
            </a:r>
            <a:r>
              <a:rPr lang="en-US" dirty="0" err="1" smtClean="0"/>
              <a:t>testproject</a:t>
            </a:r>
            <a:r>
              <a:rPr lang="en-US" dirty="0" smtClean="0"/>
              <a:t> and select Properties.</a:t>
            </a:r>
            <a:br>
              <a:rPr lang="en-US" dirty="0" smtClean="0"/>
            </a:br>
            <a:r>
              <a:rPr lang="en-US" dirty="0" smtClean="0"/>
              <a:t> On the Properties window, click on “Java Build Path”.</a:t>
            </a:r>
            <a:br>
              <a:rPr lang="en-US" dirty="0" smtClean="0"/>
            </a:br>
            <a:r>
              <a:rPr lang="en-US" dirty="0" smtClean="0"/>
              <a:t> Click on the Libraries tab, and then click “Add External JARs..”</a:t>
            </a:r>
          </a:p>
          <a:p>
            <a:pPr fontAlgn="base">
              <a:buFont typeface="Wingdings" pitchFamily="2" charset="2"/>
              <a:buChar char="ü"/>
            </a:pPr>
            <a:r>
              <a:rPr lang="en-US" dirty="0"/>
              <a:t> </a:t>
            </a:r>
            <a:r>
              <a:rPr lang="en-US" dirty="0" smtClean="0"/>
              <a:t>Navigate to C:\selenium-2.37.0\ (or any other location where you saved the extracted contents of “selenium-2.37.0.zip” in step 3).</a:t>
            </a:r>
          </a:p>
          <a:p>
            <a:pPr fontAlgn="base">
              <a:buFont typeface="Wingdings" pitchFamily="2" charset="2"/>
              <a:buChar char="ü"/>
            </a:pPr>
            <a:r>
              <a:rPr lang="en-US" dirty="0" smtClean="0"/>
              <a:t>Add all the JAR files inside and outside the “</a:t>
            </a:r>
            <a:r>
              <a:rPr lang="en-US" dirty="0" err="1" smtClean="0"/>
              <a:t>libs</a:t>
            </a:r>
            <a:r>
              <a:rPr lang="en-US" dirty="0" smtClean="0"/>
              <a:t>” folder. Your Properties window after adding all the jar file should now look similar to the image below.</a:t>
            </a:r>
          </a:p>
          <a:p>
            <a:pPr fontAlgn="base">
              <a:buFont typeface="Wingdings" pitchFamily="2" charset="2"/>
              <a:buChar char="ü"/>
            </a:pPr>
            <a:r>
              <a:rPr lang="en-US" dirty="0"/>
              <a:t> </a:t>
            </a:r>
            <a:r>
              <a:rPr lang="en-US" dirty="0" smtClean="0"/>
              <a:t>Finally, click OK and we have completed importing Selenium libraries into our project.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b="1" i="0" u="none" strike="noStrike" cap="none" normalizeH="0" baseline="0" dirty="0" smtClean="0">
                <a:ln>
                  <a:noFill/>
                </a:ln>
                <a:solidFill>
                  <a:srgbClr val="454545"/>
                </a:solidFill>
                <a:effectLst/>
                <a:latin typeface="Verdana" pitchFamily="34" charset="0"/>
                <a:cs typeface="Arial" pitchFamily="34" charset="0"/>
              </a:rPr>
              <a:t>Step 5: Time to Code!!</a:t>
            </a:r>
            <a:endParaRPr lang="en-US" dirty="0"/>
          </a:p>
        </p:txBody>
      </p:sp>
      <p:sp>
        <p:nvSpPr>
          <p:cNvPr id="3" name="Content Placeholder 2"/>
          <p:cNvSpPr>
            <a:spLocks noGrp="1"/>
          </p:cNvSpPr>
          <p:nvPr>
            <p:ph idx="1"/>
          </p:nvPr>
        </p:nvSpPr>
        <p:spPr/>
        <p:txBody>
          <a:bodyPr/>
          <a:lstStyle/>
          <a:p>
            <a:pPr>
              <a:buFont typeface="Wingdings" pitchFamily="2" charset="2"/>
              <a:buChar char="ü"/>
            </a:pPr>
            <a:r>
              <a:rPr kumimoji="0" lang="en-US" b="0" i="0" u="none" strike="noStrike" cap="none" normalizeH="0" baseline="0" dirty="0" smtClean="0">
                <a:ln>
                  <a:noFill/>
                </a:ln>
                <a:solidFill>
                  <a:srgbClr val="454545"/>
                </a:solidFill>
                <a:effectLst/>
                <a:latin typeface="Verdana" pitchFamily="34" charset="0"/>
                <a:cs typeface="Arial" pitchFamily="34" charset="0"/>
              </a:rPr>
              <a:t> Now it’s time to write some code. For this, let use the </a:t>
            </a:r>
            <a:r>
              <a:rPr kumimoji="0" lang="en-US" b="0" i="0" u="none" strike="noStrike" cap="none" normalizeH="0" baseline="0" dirty="0" err="1" smtClean="0">
                <a:ln>
                  <a:noFill/>
                </a:ln>
                <a:solidFill>
                  <a:srgbClr val="454545"/>
                </a:solidFill>
                <a:effectLst/>
                <a:latin typeface="Verdana" pitchFamily="34" charset="0"/>
                <a:cs typeface="Arial" pitchFamily="34" charset="0"/>
              </a:rPr>
              <a:t>wikipedia</a:t>
            </a:r>
            <a:r>
              <a:rPr kumimoji="0" lang="en-US" b="0" i="0" u="none" strike="noStrike" cap="none" normalizeH="0" baseline="0" dirty="0" smtClean="0">
                <a:ln>
                  <a:noFill/>
                </a:ln>
                <a:solidFill>
                  <a:srgbClr val="454545"/>
                </a:solidFill>
                <a:effectLst/>
                <a:latin typeface="Verdana" pitchFamily="34" charset="0"/>
                <a:cs typeface="Arial" pitchFamily="34" charset="0"/>
              </a:rPr>
              <a:t> site to create a sample script for test execution.</a:t>
            </a:r>
          </a:p>
          <a:p>
            <a:pPr>
              <a:buFont typeface="Wingdings" pitchFamily="2" charset="2"/>
              <a:buChar char="ü"/>
            </a:pPr>
            <a:r>
              <a:rPr lang="en-US" dirty="0" smtClean="0"/>
              <a:t>http://www.softwaretestingclub.com/profiles/blogs/selenium-2-0-webdriver-how-to-configure-selenium-webdriver-in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1: Install Java on your computer</a:t>
            </a:r>
            <a:endParaRPr lang="en-US" dirty="0"/>
          </a:p>
        </p:txBody>
      </p:sp>
      <p:sp>
        <p:nvSpPr>
          <p:cNvPr id="3" name="Content Placeholder 2"/>
          <p:cNvSpPr>
            <a:spLocks noGrp="1"/>
          </p:cNvSpPr>
          <p:nvPr>
            <p:ph idx="1"/>
          </p:nvPr>
        </p:nvSpPr>
        <p:spPr/>
        <p:txBody>
          <a:bodyPr/>
          <a:lstStyle/>
          <a:p>
            <a:r>
              <a:rPr lang="en-US" dirty="0"/>
              <a:t>Download and install the Java Software Development Kit (JDK). You download the JDK file from this location</a:t>
            </a:r>
            <a:r>
              <a:rPr lang="en-US" dirty="0" smtClean="0"/>
              <a:t>:  </a:t>
            </a:r>
          </a:p>
          <a:p>
            <a:pPr>
              <a:buNone/>
            </a:pPr>
            <a:r>
              <a:rPr lang="en-US" dirty="0" smtClean="0">
                <a:hlinkClick r:id="rId2"/>
              </a:rPr>
              <a:t>http</a:t>
            </a:r>
            <a:r>
              <a:rPr lang="en-US" dirty="0">
                <a:hlinkClick r:id="rId2"/>
              </a:rPr>
              <a:t>://</a:t>
            </a:r>
            <a:r>
              <a:rPr lang="en-US" dirty="0" smtClean="0">
                <a:hlinkClick r:id="rId2"/>
              </a:rPr>
              <a:t>www.oracle.com/technetwork/java/javase/downloads/index.html</a:t>
            </a:r>
            <a:endParaRPr lang="en-US" dirty="0" smtClean="0"/>
          </a:p>
          <a:p>
            <a:pPr>
              <a:buNone/>
            </a:pPr>
            <a:r>
              <a:rPr lang="en-US" b="1" dirty="0"/>
              <a:t>Note:</a:t>
            </a:r>
            <a:r>
              <a:rPr lang="en-US" dirty="0"/>
              <a:t> This JDK version comes bundled with Java Runtime Environment (i.e. JRE) so we don't need to install the JRE separately</a:t>
            </a:r>
            <a:r>
              <a:rPr lang="en-US" dirty="0" smtClean="0"/>
              <a:t>.</a:t>
            </a:r>
          </a:p>
          <a:p>
            <a:pPr>
              <a:buNone/>
            </a:pPr>
            <a:r>
              <a:rPr lang="en-US" smtClean="0"/>
              <a:t> download eclipse-http</a:t>
            </a:r>
            <a:r>
              <a:rPr lang="en-US" smtClean="0"/>
              <a:t>://www.eclipse.org/downloads/packages/release/kepler/sr1</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blog001.png"/>
          <p:cNvPicPr>
            <a:picLocks noGrp="1" noChangeAspect="1"/>
          </p:cNvPicPr>
          <p:nvPr>
            <p:ph idx="1"/>
          </p:nvPr>
        </p:nvPicPr>
        <p:blipFill>
          <a:blip r:embed="rId2" cstate="print"/>
          <a:stretch>
            <a:fillRect/>
          </a:stretch>
        </p:blipFill>
        <p:spPr>
          <a:xfrm>
            <a:off x="304800" y="1676400"/>
            <a:ext cx="8383837" cy="4896161"/>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563562"/>
          </a:xfrm>
        </p:spPr>
        <p:txBody>
          <a:bodyPr>
            <a:normAutofit fontScale="90000"/>
          </a:bodyPr>
          <a:lstStyle/>
          <a:p>
            <a:endParaRPr lang="en-US" dirty="0"/>
          </a:p>
        </p:txBody>
      </p:sp>
      <p:pic>
        <p:nvPicPr>
          <p:cNvPr id="4" name="Content Placeholder 3" descr="blog002.png"/>
          <p:cNvPicPr>
            <a:picLocks noGrp="1" noChangeAspect="1"/>
          </p:cNvPicPr>
          <p:nvPr>
            <p:ph idx="1"/>
          </p:nvPr>
        </p:nvPicPr>
        <p:blipFill>
          <a:blip r:embed="rId2" cstate="print"/>
          <a:stretch>
            <a:fillRect/>
          </a:stretch>
        </p:blipFill>
        <p:spPr>
          <a:xfrm>
            <a:off x="504326" y="1813409"/>
            <a:ext cx="7144748" cy="443927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2: Install Eclipses IDE</a:t>
            </a:r>
            <a:endParaRPr lang="en-US" dirty="0"/>
          </a:p>
        </p:txBody>
      </p:sp>
      <p:sp>
        <p:nvSpPr>
          <p:cNvPr id="3" name="Content Placeholder 2"/>
          <p:cNvSpPr>
            <a:spLocks noGrp="1"/>
          </p:cNvSpPr>
          <p:nvPr>
            <p:ph idx="1"/>
          </p:nvPr>
        </p:nvSpPr>
        <p:spPr/>
        <p:txBody>
          <a:bodyPr>
            <a:normAutofit lnSpcReduction="10000"/>
          </a:bodyPr>
          <a:lstStyle/>
          <a:p>
            <a:r>
              <a:rPr lang="en-US" dirty="0"/>
              <a:t>Now download </a:t>
            </a:r>
            <a:r>
              <a:rPr lang="en-US" dirty="0" smtClean="0"/>
              <a:t>“Eclipse IDE for Java EE Developers”. </a:t>
            </a:r>
            <a:r>
              <a:rPr lang="en-US" dirty="0"/>
              <a:t>You can download eclipses from </a:t>
            </a:r>
            <a:r>
              <a:rPr lang="en-US" dirty="0" smtClean="0"/>
              <a:t>this location</a:t>
            </a:r>
            <a:r>
              <a:rPr lang="en-US" dirty="0"/>
              <a:t>: </a:t>
            </a:r>
            <a:r>
              <a:rPr lang="en-US" dirty="0" smtClean="0">
                <a:hlinkClick r:id="rId2"/>
              </a:rPr>
              <a:t>http</a:t>
            </a:r>
            <a:r>
              <a:rPr lang="en-US" dirty="0">
                <a:hlinkClick r:id="rId2"/>
              </a:rPr>
              <a:t>://www.eclipse.org/downloads</a:t>
            </a:r>
            <a:r>
              <a:rPr lang="en-US" dirty="0" smtClean="0">
                <a:hlinkClick r:id="rId2"/>
              </a:rPr>
              <a:t>/</a:t>
            </a:r>
            <a:r>
              <a:rPr lang="en-US" dirty="0" smtClean="0"/>
              <a:t>.</a:t>
            </a:r>
          </a:p>
          <a:p>
            <a:r>
              <a:rPr lang="en-US" dirty="0"/>
              <a:t> Make sure to choose correct link for downloading eclipses which corresponds to your OS i.e. for Windows 32 Bit and 64 Bit versions.</a:t>
            </a:r>
            <a:r>
              <a:rPr lang="en-US" dirty="0" smtClean="0"/>
              <a:t/>
            </a:r>
            <a:br>
              <a:rPr lang="en-US" dirty="0" smtClean="0"/>
            </a:br>
            <a:r>
              <a:rPr lang="en-US" dirty="0"/>
              <a:t>You should be able to download a ZIP file named “eclipse-java-kepler-SR1-win32-x86_64.zip”.</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blog003.png"/>
          <p:cNvPicPr>
            <a:picLocks noGrp="1" noChangeAspect="1"/>
          </p:cNvPicPr>
          <p:nvPr>
            <p:ph idx="1"/>
          </p:nvPr>
        </p:nvPicPr>
        <p:blipFill>
          <a:blip r:embed="rId2" cstate="print"/>
          <a:stretch>
            <a:fillRect/>
          </a:stretch>
        </p:blipFill>
        <p:spPr>
          <a:xfrm>
            <a:off x="381000" y="1828800"/>
            <a:ext cx="8259581" cy="443814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7848600" cy="792162"/>
          </a:xfrm>
        </p:spPr>
        <p:txBody>
          <a:bodyPr/>
          <a:lstStyle/>
          <a:p>
            <a:endParaRPr lang="en-US" dirty="0"/>
          </a:p>
        </p:txBody>
      </p:sp>
      <p:pic>
        <p:nvPicPr>
          <p:cNvPr id="5" name="Content Placeholder 4" descr="blog004.png"/>
          <p:cNvPicPr>
            <a:picLocks noGrp="1" noChangeAspect="1"/>
          </p:cNvPicPr>
          <p:nvPr>
            <p:ph idx="1"/>
          </p:nvPr>
        </p:nvPicPr>
        <p:blipFill>
          <a:blip r:embed="rId2" cstate="print"/>
          <a:stretch>
            <a:fillRect/>
          </a:stretch>
        </p:blipFill>
        <p:spPr>
          <a:xfrm>
            <a:off x="528142" y="1799119"/>
            <a:ext cx="7097116" cy="4467849"/>
          </a:xfrm>
        </p:spPr>
      </p:pic>
      <p:sp>
        <p:nvSpPr>
          <p:cNvPr id="6" name="Rectangle 5"/>
          <p:cNvSpPr/>
          <p:nvPr/>
        </p:nvSpPr>
        <p:spPr>
          <a:xfrm>
            <a:off x="3048000" y="4267200"/>
            <a:ext cx="5715000" cy="1200329"/>
          </a:xfrm>
          <a:prstGeom prst="rect">
            <a:avLst/>
          </a:prstGeom>
        </p:spPr>
        <p:txBody>
          <a:bodyPr wrap="square">
            <a:spAutoFit/>
          </a:bodyPr>
          <a:lstStyle/>
          <a:p>
            <a:r>
              <a:rPr lang="en-US" b="1" dirty="0"/>
              <a:t>Inside the ZIP file, there </a:t>
            </a:r>
            <a:r>
              <a:rPr lang="en-US" b="1" dirty="0" smtClean="0"/>
              <a:t>is an “eclipse” folder which contains all the application files. So we can extract the “eclipse” folder anywhere in your PC. Let say we want to extract it to C drive.</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blog005.png"/>
          <p:cNvPicPr>
            <a:picLocks noGrp="1" noChangeAspect="1"/>
          </p:cNvPicPr>
          <p:nvPr>
            <p:ph idx="1"/>
          </p:nvPr>
        </p:nvPicPr>
        <p:blipFill>
          <a:blip r:embed="rId2" cstate="print"/>
          <a:stretch>
            <a:fillRect/>
          </a:stretch>
        </p:blipFill>
        <p:spPr>
          <a:xfrm>
            <a:off x="838200" y="1752600"/>
            <a:ext cx="7006115" cy="455056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 3 – Download the Selenium Java Client Driver</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fontAlgn="base">
              <a:buFont typeface="Wingdings" pitchFamily="2" charset="2"/>
              <a:buChar char="ü"/>
            </a:pPr>
            <a:r>
              <a:rPr lang="en-US" dirty="0" smtClean="0"/>
              <a:t>You can download the Selenium Java Client Driver from this </a:t>
            </a:r>
            <a:r>
              <a:rPr lang="en-US" dirty="0" err="1" smtClean="0"/>
              <a:t>location:</a:t>
            </a:r>
            <a:r>
              <a:rPr lang="en-US" dirty="0" err="1" smtClean="0">
                <a:hlinkClick r:id="rId2"/>
              </a:rPr>
              <a:t>http</a:t>
            </a:r>
            <a:r>
              <a:rPr lang="en-US" dirty="0" smtClean="0">
                <a:hlinkClick r:id="rId2"/>
              </a:rPr>
              <a:t>://</a:t>
            </a:r>
            <a:r>
              <a:rPr lang="en-US" dirty="0" err="1" smtClean="0">
                <a:hlinkClick r:id="rId2"/>
              </a:rPr>
              <a:t>docs.seleniumhq.org</a:t>
            </a:r>
            <a:r>
              <a:rPr lang="en-US" dirty="0" smtClean="0">
                <a:hlinkClick r:id="rId2"/>
              </a:rPr>
              <a:t>/download/</a:t>
            </a:r>
            <a:endParaRPr lang="en-US" dirty="0" smtClean="0"/>
          </a:p>
          <a:p>
            <a:pPr fontAlgn="base">
              <a:buFont typeface="Wingdings" pitchFamily="2" charset="2"/>
              <a:buChar char="ü"/>
            </a:pPr>
            <a:r>
              <a:rPr lang="en-US" dirty="0" smtClean="0"/>
              <a:t>Click on Download link which is associated with java release. Download the jar files. You will find client drivers for other languages there, but only choose the one for Java as shown above in the screenshot.</a:t>
            </a:r>
          </a:p>
          <a:p>
            <a:pPr fontAlgn="base">
              <a:buFont typeface="Wingdings" pitchFamily="2" charset="2"/>
              <a:buChar char="ü"/>
            </a:pPr>
            <a:r>
              <a:rPr lang="en-US" dirty="0" smtClean="0"/>
              <a:t>After downloading you will get a folder which should contain two jar files related to selenium, a lib folder which also contains jar files inside it. Beside this, there is a change log file as well. Refer to the screenshot below.</a:t>
            </a:r>
          </a:p>
          <a:p>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37</TotalTime>
  <Words>440</Words>
  <Application>Microsoft Office PowerPoint</Application>
  <PresentationFormat>On-screen Show (4:3)</PresentationFormat>
  <Paragraphs>32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Opulent</vt:lpstr>
      <vt:lpstr>Selenium webdriver </vt:lpstr>
      <vt:lpstr>Step 1: Install Java on your computer</vt:lpstr>
      <vt:lpstr>Slide 3</vt:lpstr>
      <vt:lpstr>Slide 4</vt:lpstr>
      <vt:lpstr>Step 2: Install Eclipses IDE</vt:lpstr>
      <vt:lpstr>Slide 6</vt:lpstr>
      <vt:lpstr>Slide 7</vt:lpstr>
      <vt:lpstr>Slide 8</vt:lpstr>
      <vt:lpstr>Step 3 – Download the Selenium Java Client Driver</vt:lpstr>
      <vt:lpstr>Slide 10</vt:lpstr>
      <vt:lpstr>Step 4: Create a New project in Eclipse</vt:lpstr>
      <vt:lpstr>Step 4: Create a New project in Eclipse</vt:lpstr>
      <vt:lpstr>Step 5: Time to Code!!</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webdriver</dc:title>
  <dc:creator>kkiruban</dc:creator>
  <cp:lastModifiedBy>kkiruban</cp:lastModifiedBy>
  <cp:revision>5</cp:revision>
  <dcterms:created xsi:type="dcterms:W3CDTF">2015-02-09T15:43:09Z</dcterms:created>
  <dcterms:modified xsi:type="dcterms:W3CDTF">2015-02-10T08:09:04Z</dcterms:modified>
</cp:coreProperties>
</file>