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B12E-5518-4EB6-91AF-AFC56285EF6B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6573-B14E-4D23-B75D-5D2A92DB36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webservice-testing-beginner-guide.html" TargetMode="External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perfect.com/products/web-testing/web-services-functional-testin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webservices/ws_wsdl_documents.asp" TargetMode="External"/><Relationship Id="rId2" Type="http://schemas.openxmlformats.org/officeDocument/2006/relationships/hyperlink" Target="http://www.soapui.org/getting-started/your-first-soapui-proj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http://www.soapui.org/getting-started/your-first-soapui-project.html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http://www.guru99.com/webservice-testing-beginner-guide.html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http://www.appperfect.com/products/web-testing/web-services-functional-testing.html</a:t>
            </a:r>
            <a:endParaRPr lang="en-US" dirty="0" smtClean="0"/>
          </a:p>
          <a:p>
            <a:r>
              <a:rPr lang="en-US" dirty="0" smtClean="0"/>
              <a:t>To download soap </a:t>
            </a:r>
            <a:r>
              <a:rPr lang="en-US" dirty="0" err="1" smtClean="0"/>
              <a:t>ui</a:t>
            </a:r>
            <a:r>
              <a:rPr lang="en-US" dirty="0" smtClean="0"/>
              <a:t> -&gt;http://soapui.software.informer.com/download/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http://www.soapui.org/getting-started/your-first-soapui-project.html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www.w3schools.com/webservices/ws_wsdl_documents.asp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Soap ui</vt:lpstr>
      <vt:lpstr>Slide 2</vt:lpstr>
      <vt:lpstr>Slide 3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ui</dc:title>
  <dc:creator>kkiruban</dc:creator>
  <cp:lastModifiedBy>kkiruban</cp:lastModifiedBy>
  <cp:revision>11</cp:revision>
  <dcterms:created xsi:type="dcterms:W3CDTF">2015-06-05T12:16:04Z</dcterms:created>
  <dcterms:modified xsi:type="dcterms:W3CDTF">2015-06-05T14:04:37Z</dcterms:modified>
</cp:coreProperties>
</file>