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84A6-774A-45DB-A8BE-9B5C0939790F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6E8F-B580-49B2-8513-7234EEEAC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84A6-774A-45DB-A8BE-9B5C0939790F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6E8F-B580-49B2-8513-7234EEEAC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84A6-774A-45DB-A8BE-9B5C0939790F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6E8F-B580-49B2-8513-7234EEEAC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84A6-774A-45DB-A8BE-9B5C0939790F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6E8F-B580-49B2-8513-7234EEEAC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84A6-774A-45DB-A8BE-9B5C0939790F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6E8F-B580-49B2-8513-7234EEEAC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84A6-774A-45DB-A8BE-9B5C0939790F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6E8F-B580-49B2-8513-7234EEEAC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84A6-774A-45DB-A8BE-9B5C0939790F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6E8F-B580-49B2-8513-7234EEEAC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84A6-774A-45DB-A8BE-9B5C0939790F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6E8F-B580-49B2-8513-7234EEEAC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84A6-774A-45DB-A8BE-9B5C0939790F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6E8F-B580-49B2-8513-7234EEEAC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84A6-774A-45DB-A8BE-9B5C0939790F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6E8F-B580-49B2-8513-7234EEEAC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84A6-774A-45DB-A8BE-9B5C0939790F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6E8F-B580-49B2-8513-7234EEEAC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84A6-774A-45DB-A8BE-9B5C0939790F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06E8F-B580-49B2-8513-7234EEEAC5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Automation ?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kirubanand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using automation due 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Optimization of Speed, Efficiency, Quality and the Decrease of </a:t>
            </a:r>
            <a:r>
              <a:rPr lang="en-US" b="1" dirty="0" smtClean="0"/>
              <a:t>Costs.</a:t>
            </a:r>
          </a:p>
          <a:p>
            <a:r>
              <a:rPr lang="en-US" b="1" dirty="0"/>
              <a:t>Increase Test Coverage</a:t>
            </a:r>
          </a:p>
          <a:p>
            <a:r>
              <a:rPr lang="en-US" dirty="0"/>
              <a:t>Allow testing to happen more frequently</a:t>
            </a:r>
          </a:p>
          <a:p>
            <a:r>
              <a:rPr lang="en-US" dirty="0"/>
              <a:t>Improve the reliability of testing</a:t>
            </a:r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Benefits of automated testing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8392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70% faster than the manual </a:t>
            </a:r>
            <a:r>
              <a:rPr lang="en-US" dirty="0" smtClean="0"/>
              <a:t>testing.</a:t>
            </a:r>
            <a:endParaRPr lang="en-US" dirty="0"/>
          </a:p>
          <a:p>
            <a:r>
              <a:rPr lang="en-US" dirty="0"/>
              <a:t>Wider test coverage of application </a:t>
            </a:r>
            <a:r>
              <a:rPr lang="en-US" dirty="0" smtClean="0"/>
              <a:t>features.</a:t>
            </a:r>
            <a:endParaRPr lang="en-US" dirty="0"/>
          </a:p>
          <a:p>
            <a:r>
              <a:rPr lang="en-US" dirty="0"/>
              <a:t>Reliable in </a:t>
            </a:r>
            <a:r>
              <a:rPr lang="en-US" dirty="0" smtClean="0"/>
              <a:t>results.</a:t>
            </a:r>
            <a:endParaRPr lang="en-US" dirty="0"/>
          </a:p>
          <a:p>
            <a:r>
              <a:rPr lang="en-US" dirty="0"/>
              <a:t>Ensure </a:t>
            </a:r>
            <a:r>
              <a:rPr lang="en-US" dirty="0" smtClean="0"/>
              <a:t>Consistency.</a:t>
            </a:r>
            <a:endParaRPr lang="en-US" dirty="0"/>
          </a:p>
          <a:p>
            <a:r>
              <a:rPr lang="en-US" dirty="0"/>
              <a:t>Saves Time and </a:t>
            </a:r>
            <a:r>
              <a:rPr lang="en-US" dirty="0" smtClean="0"/>
              <a:t>Cost.</a:t>
            </a:r>
            <a:endParaRPr lang="en-US" dirty="0"/>
          </a:p>
          <a:p>
            <a:r>
              <a:rPr lang="en-US" dirty="0"/>
              <a:t>Improves </a:t>
            </a:r>
            <a:r>
              <a:rPr lang="en-US" dirty="0" smtClean="0"/>
              <a:t>accuracy.</a:t>
            </a:r>
            <a:endParaRPr lang="en-US" dirty="0"/>
          </a:p>
          <a:p>
            <a:r>
              <a:rPr lang="en-US" dirty="0"/>
              <a:t>Human Intervention is not required while </a:t>
            </a:r>
            <a:r>
              <a:rPr lang="en-US" dirty="0" smtClean="0"/>
              <a:t>execution.</a:t>
            </a:r>
            <a:endParaRPr lang="en-US" dirty="0"/>
          </a:p>
          <a:p>
            <a:r>
              <a:rPr lang="en-US" dirty="0"/>
              <a:t>Increases </a:t>
            </a:r>
            <a:r>
              <a:rPr lang="en-US" dirty="0" smtClean="0"/>
              <a:t>Efficiency.</a:t>
            </a:r>
            <a:endParaRPr lang="en-US" dirty="0"/>
          </a:p>
          <a:p>
            <a:r>
              <a:rPr lang="en-US" dirty="0"/>
              <a:t>Better speed in executing </a:t>
            </a:r>
            <a:r>
              <a:rPr lang="en-US" dirty="0" smtClean="0"/>
              <a:t>tests.</a:t>
            </a:r>
            <a:endParaRPr lang="en-US" dirty="0"/>
          </a:p>
          <a:p>
            <a:r>
              <a:rPr lang="en-US" dirty="0"/>
              <a:t>Re-usable test </a:t>
            </a:r>
            <a:r>
              <a:rPr lang="en-US" dirty="0" smtClean="0"/>
              <a:t>scripts.</a:t>
            </a:r>
            <a:endParaRPr lang="en-US" dirty="0"/>
          </a:p>
          <a:p>
            <a:r>
              <a:rPr lang="en-US" dirty="0"/>
              <a:t>Test Frequently and </a:t>
            </a:r>
            <a:r>
              <a:rPr lang="en-US" dirty="0" smtClean="0"/>
              <a:t>thoroughly.</a:t>
            </a:r>
            <a:endParaRPr lang="en-US" dirty="0"/>
          </a:p>
          <a:p>
            <a:r>
              <a:rPr lang="en-US" dirty="0" smtClean="0"/>
              <a:t>more </a:t>
            </a:r>
            <a:r>
              <a:rPr lang="en-US" dirty="0"/>
              <a:t> cycle of execution can be achieved through </a:t>
            </a:r>
            <a:r>
              <a:rPr lang="en-US" smtClean="0"/>
              <a:t>automation.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81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Why Automation ? </vt:lpstr>
      <vt:lpstr>We are using automation due to </vt:lpstr>
      <vt:lpstr>Benefits of automated testing 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Automation ?</dc:title>
  <dc:creator>kkiruban</dc:creator>
  <cp:lastModifiedBy>kkiruban</cp:lastModifiedBy>
  <cp:revision>5</cp:revision>
  <dcterms:created xsi:type="dcterms:W3CDTF">2015-02-12T20:38:42Z</dcterms:created>
  <dcterms:modified xsi:type="dcterms:W3CDTF">2015-02-12T21:23:50Z</dcterms:modified>
</cp:coreProperties>
</file>