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B0E43E-5BF7-483F-8BF0-85A0455ACBD6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97C3A6-16C4-4674-9234-D92DCCC1E8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73159/how-to-determine-if-a-port-is-open-on-a-windows-serv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kirubanand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US" dirty="0"/>
          </a:p>
        </p:txBody>
      </p:sp>
      <p:pic>
        <p:nvPicPr>
          <p:cNvPr id="4" name="Content Placeholder 3" descr="basic-concepts-of-computer-networks-8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918" t="23730" r="4014" b="3487"/>
          <a:stretch>
            <a:fillRect/>
          </a:stretch>
        </p:blipFill>
        <p:spPr>
          <a:xfrm>
            <a:off x="533400" y="600364"/>
            <a:ext cx="7936230" cy="48098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10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85750"/>
            <a:ext cx="8458200" cy="63436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11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400050"/>
            <a:ext cx="8331200" cy="62483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12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565" t="6461" r="7050" b="4315"/>
          <a:stretch>
            <a:fillRect/>
          </a:stretch>
        </p:blipFill>
        <p:spPr>
          <a:xfrm>
            <a:off x="533400" y="533400"/>
            <a:ext cx="8077200" cy="546726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183880" cy="10515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1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918" t="23730" r="4013" b="3487"/>
          <a:stretch>
            <a:fillRect/>
          </a:stretch>
        </p:blipFill>
        <p:spPr>
          <a:xfrm>
            <a:off x="152400" y="990600"/>
            <a:ext cx="8675370" cy="5257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14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58577"/>
            <a:ext cx="8305800" cy="588644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How to determine if a port is open on a Windows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in </a:t>
            </a:r>
            <a:r>
              <a:rPr lang="en-US" dirty="0" err="1" smtClean="0"/>
              <a:t>cmd</a:t>
            </a:r>
            <a:r>
              <a:rPr lang="en-US" dirty="0" smtClean="0"/>
              <a:t>: --</a:t>
            </a:r>
            <a:r>
              <a:rPr lang="en-US" dirty="0" err="1"/>
              <a:t>netstat</a:t>
            </a:r>
            <a:r>
              <a:rPr lang="en-US" dirty="0"/>
              <a:t> </a:t>
            </a:r>
            <a:r>
              <a:rPr lang="en-US" dirty="0" smtClean="0"/>
              <a:t>–an.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447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To enable Remote Desktop Connection in windows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Open System by clicking the </a:t>
            </a:r>
            <a:r>
              <a:rPr lang="en-US" b="1" dirty="0" smtClean="0"/>
              <a:t>Start</a:t>
            </a:r>
            <a:r>
              <a:rPr lang="en-US" dirty="0" smtClean="0"/>
              <a:t> button , right-clicking </a:t>
            </a:r>
            <a:r>
              <a:rPr lang="en-US" b="1" dirty="0" smtClean="0"/>
              <a:t>Computer</a:t>
            </a:r>
            <a:r>
              <a:rPr lang="en-US" dirty="0" smtClean="0"/>
              <a:t>, and then clicking </a:t>
            </a:r>
            <a:r>
              <a:rPr lang="en-US" b="1" dirty="0" smtClean="0"/>
              <a:t>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left pane, click </a:t>
            </a:r>
            <a:r>
              <a:rPr lang="en-US" b="1" dirty="0" smtClean="0"/>
              <a:t>Remote settings</a:t>
            </a:r>
            <a:r>
              <a:rPr lang="en-US" dirty="0" smtClean="0"/>
              <a:t>.  If you're prompted for an administrator password or confirmation, type the password or provide confirmation.</a:t>
            </a:r>
          </a:p>
          <a:p>
            <a:r>
              <a:rPr lang="en-US" dirty="0" smtClean="0"/>
              <a:t>Under </a:t>
            </a:r>
            <a:r>
              <a:rPr lang="en-US" b="1" dirty="0" smtClean="0"/>
              <a:t>Remote Desktop</a:t>
            </a:r>
            <a:r>
              <a:rPr lang="en-US" dirty="0" smtClean="0"/>
              <a:t>, select one of the options to allow connections. For more information about these options, see</a:t>
            </a:r>
          </a:p>
          <a:p>
            <a:r>
              <a:rPr lang="en-US" dirty="0" smtClean="0"/>
              <a:t>Click </a:t>
            </a:r>
            <a:r>
              <a:rPr lang="en-US" b="1" dirty="0" smtClean="0"/>
              <a:t>Select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 </a:t>
            </a:r>
            <a:r>
              <a:rPr lang="en-US" b="1" dirty="0" smtClean="0"/>
              <a:t>Remote Desktop Users</a:t>
            </a:r>
            <a:r>
              <a:rPr lang="en-US" dirty="0" smtClean="0"/>
              <a:t> dialog box, click </a:t>
            </a:r>
            <a:r>
              <a:rPr lang="en-US" b="1" dirty="0" smtClean="0"/>
              <a:t>Add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 </a:t>
            </a:r>
            <a:r>
              <a:rPr lang="en-US" b="1" dirty="0" smtClean="0"/>
              <a:t>Select Users or Groups</a:t>
            </a:r>
            <a:r>
              <a:rPr lang="en-US" dirty="0" smtClean="0"/>
              <a:t> dialog box, do one or more of the following:</a:t>
            </a:r>
          </a:p>
          <a:p>
            <a:pPr lvl="1"/>
            <a:r>
              <a:rPr lang="en-US" dirty="0" smtClean="0"/>
              <a:t>To specify the search location, click </a:t>
            </a:r>
            <a:r>
              <a:rPr lang="en-US" b="1" dirty="0" smtClean="0"/>
              <a:t>Locations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specify the types of objects (user names) that you want to search for, click </a:t>
            </a:r>
            <a:r>
              <a:rPr lang="en-US" b="1" dirty="0" smtClean="0"/>
              <a:t>Object Types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 </a:t>
            </a:r>
            <a:r>
              <a:rPr lang="en-US" b="1" dirty="0" smtClean="0"/>
              <a:t>Enter the object names to select</a:t>
            </a:r>
            <a:r>
              <a:rPr lang="en-US" dirty="0" smtClean="0"/>
              <a:t> box, type the user name that you want to search for, and then click </a:t>
            </a:r>
            <a:r>
              <a:rPr lang="en-US" b="1" dirty="0" smtClean="0"/>
              <a:t>Check Names</a:t>
            </a:r>
            <a:r>
              <a:rPr lang="en-US" dirty="0" smtClean="0"/>
              <a:t>. If the user name isn't found, click </a:t>
            </a:r>
            <a:r>
              <a:rPr lang="en-US" b="1" dirty="0" smtClean="0"/>
              <a:t>Advanced</a:t>
            </a:r>
            <a:r>
              <a:rPr lang="en-US" dirty="0" smtClean="0"/>
              <a:t> to run an advanced search.</a:t>
            </a:r>
          </a:p>
          <a:p>
            <a:r>
              <a:rPr lang="en-US" dirty="0" smtClean="0"/>
              <a:t>When you find the correct name, click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name will be displayed in the list of users in the </a:t>
            </a:r>
            <a:r>
              <a:rPr lang="en-US" b="1" dirty="0" smtClean="0"/>
              <a:t>Remote Desktop Users</a:t>
            </a:r>
            <a:r>
              <a:rPr lang="en-US" dirty="0" smtClean="0"/>
              <a:t> dialog box.</a:t>
            </a:r>
          </a:p>
          <a:p>
            <a:r>
              <a:rPr lang="en-US" dirty="0" smtClean="0"/>
              <a:t>Click </a:t>
            </a:r>
            <a:r>
              <a:rPr lang="en-US" b="1" dirty="0" smtClean="0"/>
              <a:t>OK</a:t>
            </a:r>
            <a:r>
              <a:rPr lang="en-US" dirty="0" smtClean="0"/>
              <a:t>, and then click </a:t>
            </a:r>
            <a:r>
              <a:rPr lang="en-US" b="1" dirty="0" smtClean="0"/>
              <a:t>OK</a:t>
            </a:r>
            <a:r>
              <a:rPr lang="en-US" dirty="0" smtClean="0"/>
              <a:t> 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sic-concepts-of-computer-networks-5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8610599" cy="645794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Workflow of computer network</a:t>
            </a:r>
            <a:endParaRPr lang="en-US" dirty="0"/>
          </a:p>
        </p:txBody>
      </p:sp>
      <p:pic>
        <p:nvPicPr>
          <p:cNvPr id="4" name="Content Placeholder 3" descr="basic-concepts-of-computer-networks-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944" t="29080" r="2346" b="14506"/>
          <a:stretch>
            <a:fillRect/>
          </a:stretch>
        </p:blipFill>
        <p:spPr>
          <a:xfrm>
            <a:off x="533400" y="1752599"/>
            <a:ext cx="7848600" cy="419100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asic-concepts-of-computer-networks-4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630709" cy="647303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pic>
        <p:nvPicPr>
          <p:cNvPr id="4" name="Content Placeholder 3" descr="basic-concepts-of-computer-networks-6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13" t="21029" r="2942" b="8314"/>
          <a:stretch>
            <a:fillRect/>
          </a:stretch>
        </p:blipFill>
        <p:spPr>
          <a:xfrm>
            <a:off x="228600" y="1371600"/>
            <a:ext cx="8495071" cy="5486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LAN</a:t>
            </a:r>
            <a:endParaRPr lang="en-US" dirty="0"/>
          </a:p>
        </p:txBody>
      </p:sp>
      <p:pic>
        <p:nvPicPr>
          <p:cNvPr id="4" name="Content Placeholder 3" descr="basic-concepts-of-computer-networks-7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957" t="22238" r="4695" b="3106"/>
          <a:stretch>
            <a:fillRect/>
          </a:stretch>
        </p:blipFill>
        <p:spPr>
          <a:xfrm>
            <a:off x="381000" y="228600"/>
            <a:ext cx="8135566" cy="509828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pic>
        <p:nvPicPr>
          <p:cNvPr id="4" name="Content Placeholder 3" descr="basic-concepts-of-computer-networks-9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459" t="21835" r="3108" b="3563"/>
          <a:stretch>
            <a:fillRect/>
          </a:stretch>
        </p:blipFill>
        <p:spPr>
          <a:xfrm>
            <a:off x="457200" y="498143"/>
            <a:ext cx="7902498" cy="483585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</TotalTime>
  <Words>40</Words>
  <Application>Microsoft Office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Basics</vt:lpstr>
      <vt:lpstr>How to determine if a port is open on a Windows server?</vt:lpstr>
      <vt:lpstr>        To enable Remote Desktop Connection in windows </vt:lpstr>
      <vt:lpstr>Slide 4</vt:lpstr>
      <vt:lpstr>Workflow of computer network</vt:lpstr>
      <vt:lpstr>Slide 6</vt:lpstr>
      <vt:lpstr>Networking basics</vt:lpstr>
      <vt:lpstr> LAN</vt:lpstr>
      <vt:lpstr>WAN</vt:lpstr>
      <vt:lpstr>MAN</vt:lpstr>
      <vt:lpstr>Slide 11</vt:lpstr>
      <vt:lpstr>Slide 12</vt:lpstr>
      <vt:lpstr>Slide 13</vt:lpstr>
      <vt:lpstr>Slide 14</vt:lpstr>
      <vt:lpstr>Slide 15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kkiruban</dc:creator>
  <cp:lastModifiedBy>kkiruban</cp:lastModifiedBy>
  <cp:revision>8</cp:revision>
  <dcterms:created xsi:type="dcterms:W3CDTF">2015-01-27T09:05:44Z</dcterms:created>
  <dcterms:modified xsi:type="dcterms:W3CDTF">2015-01-27T10:28:30Z</dcterms:modified>
</cp:coreProperties>
</file>