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31E-A521-49DA-8DA2-FA81E0F6BCD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DFEE-09AD-4C8D-AC9D-240E27A8C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31E-A521-49DA-8DA2-FA81E0F6BCD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DFEE-09AD-4C8D-AC9D-240E27A8C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31E-A521-49DA-8DA2-FA81E0F6BCD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DFEE-09AD-4C8D-AC9D-240E27A8C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31E-A521-49DA-8DA2-FA81E0F6BCD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DFEE-09AD-4C8D-AC9D-240E27A8C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31E-A521-49DA-8DA2-FA81E0F6BCD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DFEE-09AD-4C8D-AC9D-240E27A8C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31E-A521-49DA-8DA2-FA81E0F6BCD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DFEE-09AD-4C8D-AC9D-240E27A8C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31E-A521-49DA-8DA2-FA81E0F6BCD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DFEE-09AD-4C8D-AC9D-240E27A8C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31E-A521-49DA-8DA2-FA81E0F6BCD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DFEE-09AD-4C8D-AC9D-240E27A8C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31E-A521-49DA-8DA2-FA81E0F6BCD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DFEE-09AD-4C8D-AC9D-240E27A8C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31E-A521-49DA-8DA2-FA81E0F6BCD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DFEE-09AD-4C8D-AC9D-240E27A8C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31E-A521-49DA-8DA2-FA81E0F6BCD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DFEE-09AD-4C8D-AC9D-240E27A8C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131E-A521-49DA-8DA2-FA81E0F6BCD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BDFEE-09AD-4C8D-AC9D-240E27A8C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ink.behat.org/en/latest/guides/sess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ettscott.wordpress.com/2012/03/25/first-impressions-of-behat-bdd-for-php/" TargetMode="External"/><Relationship Id="rId2" Type="http://schemas.openxmlformats.org/officeDocument/2006/relationships/hyperlink" Target="http://blog.scur.pl/2012/06/ajax-callback-support-behat-m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-imp </a:t>
            </a:r>
            <a:r>
              <a:rPr lang="en-US" dirty="0" err="1" smtClean="0"/>
              <a:t>url</a:t>
            </a:r>
            <a:r>
              <a:rPr lang="en-US" dirty="0" smtClean="0"/>
              <a:t> to learn some concepts.	 </a:t>
            </a:r>
            <a:r>
              <a:rPr lang="en-US" dirty="0" smtClean="0">
                <a:hlinkClick r:id="rId2"/>
              </a:rPr>
              <a:t>http://mink.behat.org/en/latest/guides/session.html</a:t>
            </a:r>
            <a:endParaRPr lang="en-US" dirty="0" smtClean="0"/>
          </a:p>
          <a:p>
            <a:r>
              <a:rPr lang="en-US" dirty="0" smtClean="0"/>
              <a:t>How to run a </a:t>
            </a:r>
            <a:r>
              <a:rPr lang="en-US" dirty="0" err="1" smtClean="0"/>
              <a:t>firefox</a:t>
            </a:r>
            <a:r>
              <a:rPr lang="en-US" dirty="0" smtClean="0"/>
              <a:t> profile if we add a </a:t>
            </a:r>
            <a:r>
              <a:rPr lang="en-US" dirty="0" err="1" smtClean="0"/>
              <a:t>pac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java -jar selenium-server-standalone-2.44.0.jar -</a:t>
            </a:r>
            <a:r>
              <a:rPr lang="en-US" dirty="0" err="1" smtClean="0"/>
              <a:t>trustAllSSLCertificates</a:t>
            </a:r>
            <a:r>
              <a:rPr lang="en-US" dirty="0" smtClean="0"/>
              <a:t> -</a:t>
            </a:r>
            <a:r>
              <a:rPr lang="en-US" dirty="0" err="1" smtClean="0"/>
              <a:t>Dwebdriver.firefox.profile</a:t>
            </a:r>
            <a:r>
              <a:rPr lang="en-US" dirty="0" smtClean="0"/>
              <a:t>=“</a:t>
            </a:r>
            <a:r>
              <a:rPr lang="en-US" smtClean="0"/>
              <a:t>profilename"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 need to take automatic screenshot then navigate to X:\CAPGEMINI-WORK\AUTOMATION\git-behat\behat\vendor\behat\behat\src\Behat\Behat\Formatter and </a:t>
            </a:r>
            <a:r>
              <a:rPr lang="en-US" smtClean="0"/>
              <a:t>copy htmlfomatterscreenshot.php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Behat to handle </a:t>
            </a:r>
            <a:r>
              <a:rPr lang="en-US" dirty="0" err="1" smtClean="0"/>
              <a:t>ajax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http://blog.scur.pl/2012/06/ajax-callback-support-behat-mink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https://brettscott.wordpress.com/2012/03/25/first-impressions-of-behat-bdd-for-php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.</a:t>
            </a:r>
          </a:p>
          <a:p>
            <a:r>
              <a:rPr lang="en-US" smtClean="0"/>
              <a:t>https://knpuniversity.com/screencast/behat/javascript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40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Behat to handle ajax call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kkiruban</dc:creator>
  <cp:lastModifiedBy>kkiruban</cp:lastModifiedBy>
  <cp:revision>12</cp:revision>
  <dcterms:created xsi:type="dcterms:W3CDTF">2015-02-12T10:11:24Z</dcterms:created>
  <dcterms:modified xsi:type="dcterms:W3CDTF">2015-09-04T09:53:26Z</dcterms:modified>
</cp:coreProperties>
</file>