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sldIdLst>
    <p:sldId id="256" r:id="rId2"/>
    <p:sldId id="257" r:id="rId3"/>
    <p:sldId id="258" r:id="rId4"/>
    <p:sldId id="262"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C90C1-E2BF-47BC-BC23-6CC9C6E26893}" type="datetimeFigureOut">
              <a:rPr lang="en-US" smtClean="0"/>
              <a:pPr/>
              <a:t>4/16/2015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84E2E-8719-43E7-A9D1-A3A551AABE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Cucumber</a:t>
            </a:r>
            <a:r>
              <a:rPr lang="en-US" baseline="0" dirty="0" smtClean="0"/>
              <a:t> understands gherkin language</a:t>
            </a:r>
            <a:endParaRPr lang="en-US" dirty="0"/>
          </a:p>
        </p:txBody>
      </p:sp>
      <p:sp>
        <p:nvSpPr>
          <p:cNvPr id="4" name="Slide Number Placeholder 3"/>
          <p:cNvSpPr>
            <a:spLocks noGrp="1"/>
          </p:cNvSpPr>
          <p:nvPr>
            <p:ph type="sldNum" sz="quarter" idx="10"/>
          </p:nvPr>
        </p:nvSpPr>
        <p:spPr/>
        <p:txBody>
          <a:bodyPr/>
          <a:lstStyle/>
          <a:p>
            <a:fld id="{16C84E2E-8719-43E7-A9D1-A3A551AABE0A}"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393C525-9591-4A0F-BA37-58C324BF09BA}"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93C525-9591-4A0F-BA37-58C324BF09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93C525-9591-4A0F-BA37-58C324BF09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93C525-9591-4A0F-BA37-58C324BF09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93C525-9591-4A0F-BA37-58C324BF09BA}"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93C525-9591-4A0F-BA37-58C324BF09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393C525-9591-4A0F-BA37-58C324BF09BA}"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393C525-9591-4A0F-BA37-58C324BF09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393C525-9591-4A0F-BA37-58C324BF09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5E3864-174C-457F-BBD3-290DF750AC41}" type="datetimeFigureOut">
              <a:rPr lang="en-US" smtClean="0"/>
              <a:pPr/>
              <a:t>4/16/2015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93C525-9591-4A0F-BA37-58C324BF09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E5E3864-174C-457F-BBD3-290DF750AC41}" type="datetimeFigureOut">
              <a:rPr lang="en-US" smtClean="0"/>
              <a:pPr/>
              <a:t>4/16/2015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393C525-9591-4A0F-BA37-58C324BF09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E5E3864-174C-457F-BBD3-290DF750AC41}" type="datetimeFigureOut">
              <a:rPr lang="en-US" smtClean="0"/>
              <a:pPr/>
              <a:t>4/16/2015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393C525-9591-4A0F-BA37-58C324BF09B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ubygems.org/gems?page=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About Cucumber automation tool </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kirubanand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About </a:t>
            </a:r>
            <a:r>
              <a:rPr lang="en-US" dirty="0" err="1" smtClean="0"/>
              <a:t>cucucumber</a:t>
            </a:r>
            <a:endParaRPr lang="en-US" dirty="0"/>
          </a:p>
        </p:txBody>
      </p:sp>
      <p:sp>
        <p:nvSpPr>
          <p:cNvPr id="3" name="Content Placeholder 2"/>
          <p:cNvSpPr>
            <a:spLocks noGrp="1"/>
          </p:cNvSpPr>
          <p:nvPr>
            <p:ph idx="1"/>
          </p:nvPr>
        </p:nvSpPr>
        <p:spPr/>
        <p:txBody>
          <a:bodyPr>
            <a:normAutofit lnSpcReduction="10000"/>
          </a:bodyPr>
          <a:lstStyle/>
          <a:p>
            <a:r>
              <a:rPr lang="en-US" dirty="0" smtClean="0"/>
              <a:t>Cucumber is an open source tool to support Behavior Driven Development.</a:t>
            </a:r>
          </a:p>
          <a:p>
            <a:r>
              <a:rPr lang="en-US" dirty="0" smtClean="0"/>
              <a:t>Cucumber  executes plain-text functional descriptions as automated tests. </a:t>
            </a:r>
          </a:p>
          <a:p>
            <a:r>
              <a:rPr lang="en-US" dirty="0" smtClean="0"/>
              <a:t>The language that Cucumber understands is called Gherkin.</a:t>
            </a:r>
          </a:p>
          <a:p>
            <a:r>
              <a:rPr lang="en-US" dirty="0" smtClean="0"/>
              <a:t>plain text feature descriptions with scenarios are typically written before anything else and verified by business analysts, domain experts, etc. non technical stakeholders.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About cucumber </a:t>
            </a:r>
            <a:endParaRPr lang="en-US" dirty="0"/>
          </a:p>
        </p:txBody>
      </p:sp>
      <p:sp>
        <p:nvSpPr>
          <p:cNvPr id="3" name="Content Placeholder 2"/>
          <p:cNvSpPr>
            <a:spLocks noGrp="1"/>
          </p:cNvSpPr>
          <p:nvPr>
            <p:ph idx="1"/>
          </p:nvPr>
        </p:nvSpPr>
        <p:spPr/>
        <p:txBody>
          <a:bodyPr>
            <a:normAutofit/>
          </a:bodyPr>
          <a:lstStyle/>
          <a:p>
            <a:r>
              <a:rPr lang="en-US" dirty="0" smtClean="0"/>
              <a:t>Cucumber was originally a Ruby tool. It grew out of the Ruby unit-level BDD framework </a:t>
            </a:r>
            <a:r>
              <a:rPr lang="en-US" dirty="0" err="1" smtClean="0"/>
              <a:t>rspec</a:t>
            </a:r>
            <a:r>
              <a:rPr lang="en-US" dirty="0" smtClean="0"/>
              <a:t>.</a:t>
            </a:r>
          </a:p>
          <a:p>
            <a:r>
              <a:rPr lang="en-US" dirty="0" smtClean="0"/>
              <a:t> The Ruby version of Cucumber is still the reference implementation and the most widely used. </a:t>
            </a:r>
          </a:p>
          <a:p>
            <a:r>
              <a:rPr lang="en-US" dirty="0" smtClean="0"/>
              <a:t>But there are now versions for Java, .NET, JavaScript, as well as several other languages and platforms.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Capybara</a:t>
            </a:r>
            <a:endParaRPr lang="en-US" dirty="0"/>
          </a:p>
        </p:txBody>
      </p:sp>
      <p:sp>
        <p:nvSpPr>
          <p:cNvPr id="3" name="Content Placeholder 2"/>
          <p:cNvSpPr>
            <a:spLocks noGrp="1"/>
          </p:cNvSpPr>
          <p:nvPr>
            <p:ph idx="1"/>
          </p:nvPr>
        </p:nvSpPr>
        <p:spPr/>
        <p:txBody>
          <a:bodyPr/>
          <a:lstStyle/>
          <a:p>
            <a:pPr>
              <a:buNone/>
            </a:pPr>
            <a:r>
              <a:rPr lang="en-US" dirty="0" smtClean="0"/>
              <a:t>    Capybara is a library written in the Ruby programming language which makes it easy to simulate how a user interacts with your application. Capybara can talk with many different drivers which execute your tests through the same clean and simple interface. You can seamlessly choose between Selenium, Webkit or pure Ruby drivers.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cucumber workflow </a:t>
            </a:r>
            <a:endParaRPr lang="en-US" dirty="0"/>
          </a:p>
        </p:txBody>
      </p:sp>
      <p:sp>
        <p:nvSpPr>
          <p:cNvPr id="3" name="Content Placeholder 2"/>
          <p:cNvSpPr>
            <a:spLocks noGrp="1"/>
          </p:cNvSpPr>
          <p:nvPr>
            <p:ph idx="1"/>
          </p:nvPr>
        </p:nvSpPr>
        <p:spPr>
          <a:xfrm>
            <a:off x="457200" y="1371600"/>
            <a:ext cx="8229600" cy="4983960"/>
          </a:xfrm>
        </p:spPr>
        <p:txBody>
          <a:bodyPr/>
          <a:lstStyle/>
          <a:p>
            <a:r>
              <a:rPr lang="en-US" dirty="0" smtClean="0"/>
              <a:t>       </a:t>
            </a:r>
            <a:endParaRPr lang="en-US" dirty="0"/>
          </a:p>
        </p:txBody>
      </p:sp>
      <p:sp>
        <p:nvSpPr>
          <p:cNvPr id="6" name="Flowchart: Alternate Process 5"/>
          <p:cNvSpPr/>
          <p:nvPr/>
        </p:nvSpPr>
        <p:spPr>
          <a:xfrm>
            <a:off x="609600" y="1371600"/>
            <a:ext cx="259080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step definitions and env.rb file to  instantiate browser   </a:t>
            </a:r>
            <a:endParaRPr lang="en-US" dirty="0"/>
          </a:p>
        </p:txBody>
      </p:sp>
      <p:sp>
        <p:nvSpPr>
          <p:cNvPr id="8" name="Rounded Rectangle 7"/>
          <p:cNvSpPr/>
          <p:nvPr/>
        </p:nvSpPr>
        <p:spPr>
          <a:xfrm>
            <a:off x="5943600" y="1676400"/>
            <a:ext cx="2362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Feature files</a:t>
            </a:r>
          </a:p>
          <a:p>
            <a:pPr algn="ctr"/>
            <a:r>
              <a:rPr lang="en-US" dirty="0" smtClean="0"/>
              <a:t>(gherkin language)</a:t>
            </a:r>
            <a:endParaRPr lang="en-US" dirty="0"/>
          </a:p>
        </p:txBody>
      </p:sp>
      <p:sp>
        <p:nvSpPr>
          <p:cNvPr id="9" name="Rounded Rectangle 8"/>
          <p:cNvSpPr/>
          <p:nvPr/>
        </p:nvSpPr>
        <p:spPr>
          <a:xfrm>
            <a:off x="381000" y="3581400"/>
            <a:ext cx="2438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Capybara-cucumber  it will which execute your tests and it will generate html results</a:t>
            </a:r>
            <a:endParaRPr lang="en-US" dirty="0"/>
          </a:p>
        </p:txBody>
      </p:sp>
      <p:sp>
        <p:nvSpPr>
          <p:cNvPr id="10" name="Right Arrow 9"/>
          <p:cNvSpPr/>
          <p:nvPr/>
        </p:nvSpPr>
        <p:spPr>
          <a:xfrm flipH="1">
            <a:off x="3200400" y="1981200"/>
            <a:ext cx="2743200" cy="457200"/>
          </a:xfrm>
          <a:prstGeom prst="rightArrow">
            <a:avLst>
              <a:gd name="adj1" fmla="val 6107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Dry run</a:t>
            </a:r>
            <a:endParaRPr lang="en-US" dirty="0"/>
          </a:p>
        </p:txBody>
      </p:sp>
      <p:sp>
        <p:nvSpPr>
          <p:cNvPr id="11" name="Up Arrow 10"/>
          <p:cNvSpPr/>
          <p:nvPr/>
        </p:nvSpPr>
        <p:spPr>
          <a:xfrm flipV="1">
            <a:off x="1295400" y="2438400"/>
            <a:ext cx="533400" cy="1066800"/>
          </a:xfrm>
          <a:prstGeom prst="upArrow">
            <a:avLst>
              <a:gd name="adj1" fmla="val 50000"/>
              <a:gd name="adj2" fmla="val 56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Alternate Process 11"/>
          <p:cNvSpPr/>
          <p:nvPr/>
        </p:nvSpPr>
        <p:spPr>
          <a:xfrm>
            <a:off x="609600" y="5791200"/>
            <a:ext cx="2133600" cy="1066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 </a:t>
            </a:r>
          </a:p>
          <a:p>
            <a:pPr algn="ctr"/>
            <a:r>
              <a:rPr lang="en-US" dirty="0" smtClean="0"/>
              <a:t>Jenkins </a:t>
            </a:r>
            <a:endParaRPr lang="en-US" dirty="0"/>
          </a:p>
        </p:txBody>
      </p:sp>
      <p:sp>
        <p:nvSpPr>
          <p:cNvPr id="14" name="Up Arrow 13"/>
          <p:cNvSpPr/>
          <p:nvPr/>
        </p:nvSpPr>
        <p:spPr>
          <a:xfrm flipV="1">
            <a:off x="1295400" y="4800600"/>
            <a:ext cx="533400" cy="990600"/>
          </a:xfrm>
          <a:prstGeom prst="upArrow">
            <a:avLst>
              <a:gd name="adj1" fmla="val 50000"/>
              <a:gd name="adj2" fmla="val 56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Callout 16"/>
          <p:cNvSpPr/>
          <p:nvPr/>
        </p:nvSpPr>
        <p:spPr>
          <a:xfrm>
            <a:off x="7696200" y="0"/>
            <a:ext cx="2514600" cy="1600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First need to create feature file by </a:t>
            </a:r>
            <a:r>
              <a:rPr lang="en-US" dirty="0" err="1" smtClean="0"/>
              <a:t>ba</a:t>
            </a:r>
            <a:r>
              <a:rPr lang="en-US" dirty="0" smtClean="0"/>
              <a:t> or tester</a:t>
            </a:r>
            <a:endParaRPr lang="en-US" dirty="0"/>
          </a:p>
        </p:txBody>
      </p:sp>
      <p:sp>
        <p:nvSpPr>
          <p:cNvPr id="20" name="Cloud Callout 19"/>
          <p:cNvSpPr/>
          <p:nvPr/>
        </p:nvSpPr>
        <p:spPr>
          <a:xfrm>
            <a:off x="7277100" y="3581400"/>
            <a:ext cx="3733800" cy="2438400"/>
          </a:xfrm>
          <a:prstGeom prst="cloudCallout">
            <a:avLst>
              <a:gd name="adj1" fmla="val -99537"/>
              <a:gd name="adj2" fmla="val -93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Cucumber understands only gherkin language. We have to add step definitions and implement steps through ruby.</a:t>
            </a:r>
            <a:endParaRPr lang="en-US" dirty="0"/>
          </a:p>
        </p:txBody>
      </p:sp>
      <p:sp>
        <p:nvSpPr>
          <p:cNvPr id="22" name="Cloud Callout 21"/>
          <p:cNvSpPr/>
          <p:nvPr/>
        </p:nvSpPr>
        <p:spPr>
          <a:xfrm>
            <a:off x="2286000" y="2590800"/>
            <a:ext cx="3048000" cy="1143000"/>
          </a:xfrm>
          <a:prstGeom prst="cloudCallout">
            <a:avLst>
              <a:gd name="adj1" fmla="val -31910"/>
              <a:gd name="adj2" fmla="val 84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Capybara is a library written in ruby it will talk to all browsers</a:t>
            </a:r>
            <a:endParaRPr lang="en-US" dirty="0"/>
          </a:p>
        </p:txBody>
      </p:sp>
      <p:sp>
        <p:nvSpPr>
          <p:cNvPr id="23" name="Cloud Callout 22"/>
          <p:cNvSpPr/>
          <p:nvPr/>
        </p:nvSpPr>
        <p:spPr>
          <a:xfrm>
            <a:off x="2895600" y="5105400"/>
            <a:ext cx="4301197" cy="1424354"/>
          </a:xfrm>
          <a:prstGeom prst="cloudCallout">
            <a:avLst>
              <a:gd name="adj1" fmla="val -54666"/>
              <a:gd name="adj2" fmla="val 581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can schedule a build job  periodically and ci can send automatic email report  to project members.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installation process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Create a gem file.</a:t>
            </a:r>
          </a:p>
          <a:p>
            <a:endParaRPr lang="en-US" dirty="0" smtClean="0"/>
          </a:p>
          <a:p>
            <a:r>
              <a:rPr lang="en-US" dirty="0" smtClean="0"/>
              <a:t>Following </a:t>
            </a:r>
            <a:r>
              <a:rPr lang="en-US" dirty="0" smtClean="0"/>
              <a:t>gems need to install cucumber with capybara</a:t>
            </a:r>
          </a:p>
          <a:p>
            <a:r>
              <a:rPr lang="en-US" dirty="0" smtClean="0"/>
              <a:t> gem install rubygems-update-2.4.3.gem.</a:t>
            </a:r>
          </a:p>
          <a:p>
            <a:r>
              <a:rPr lang="en-US" dirty="0" smtClean="0"/>
              <a:t>And execute gem install </a:t>
            </a:r>
            <a:r>
              <a:rPr lang="en-US" dirty="0" err="1" smtClean="0"/>
              <a:t>rspec</a:t>
            </a:r>
            <a:r>
              <a:rPr lang="en-US" dirty="0" smtClean="0"/>
              <a:t>.</a:t>
            </a:r>
          </a:p>
          <a:p>
            <a:r>
              <a:rPr lang="en-US" dirty="0" smtClean="0"/>
              <a:t>And execute gem install cucumber.</a:t>
            </a:r>
          </a:p>
          <a:p>
            <a:r>
              <a:rPr lang="en-US" dirty="0" smtClean="0"/>
              <a:t>And execute gem install selenium-</a:t>
            </a:r>
            <a:r>
              <a:rPr lang="en-US" dirty="0" err="1" smtClean="0"/>
              <a:t>webdriver</a:t>
            </a:r>
            <a:r>
              <a:rPr lang="en-US" dirty="0" smtClean="0"/>
              <a:t>.</a:t>
            </a:r>
          </a:p>
          <a:p>
            <a:r>
              <a:rPr lang="en-US" dirty="0" smtClean="0"/>
              <a:t>And execute gem  install cucumber-</a:t>
            </a:r>
            <a:r>
              <a:rPr lang="en-US" dirty="0" err="1" smtClean="0"/>
              <a:t>webdriver</a:t>
            </a:r>
            <a:r>
              <a:rPr lang="en-US" dirty="0" smtClean="0"/>
              <a:t>.</a:t>
            </a:r>
          </a:p>
          <a:p>
            <a:r>
              <a:rPr lang="en-US" dirty="0" smtClean="0"/>
              <a:t>And execute gem install active support</a:t>
            </a:r>
          </a:p>
          <a:p>
            <a:r>
              <a:rPr lang="en-US" dirty="0" smtClean="0"/>
              <a:t>And execute gem install selenium-client.</a:t>
            </a:r>
          </a:p>
          <a:p>
            <a:r>
              <a:rPr lang="en-US" dirty="0" smtClean="0"/>
              <a:t>And execute gem install </a:t>
            </a:r>
            <a:r>
              <a:rPr lang="en-US" dirty="0" err="1" smtClean="0"/>
              <a:t>spreed</a:t>
            </a:r>
            <a:r>
              <a:rPr lang="en-US" dirty="0" smtClean="0"/>
              <a:t> sheet.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List of gems </a:t>
            </a:r>
            <a:r>
              <a:rPr lang="en-US" dirty="0" smtClean="0">
                <a:hlinkClick r:id="rId2"/>
              </a:rPr>
              <a:t>https://rubygems.org/gems?page=2</a:t>
            </a:r>
            <a:r>
              <a:rPr lang="en-US" dirty="0" smtClean="0"/>
              <a:t>.</a:t>
            </a:r>
          </a:p>
          <a:p>
            <a:r>
              <a:rPr lang="en-US" dirty="0" smtClean="0"/>
              <a:t>Mandatory to create a gem file in project folder for bundle to install and update.</a:t>
            </a:r>
          </a:p>
          <a:p>
            <a:r>
              <a:rPr lang="en-US" dirty="0" smtClean="0"/>
              <a:t>To generate a gem file in a folder </a:t>
            </a:r>
          </a:p>
          <a:p>
            <a:r>
              <a:rPr lang="en-US" dirty="0" smtClean="0"/>
              <a:t>Command -bundler init</a:t>
            </a:r>
          </a:p>
          <a:p>
            <a:r>
              <a:rPr lang="en-US" dirty="0" smtClean="0"/>
              <a:t> </a:t>
            </a:r>
            <a:r>
              <a:rPr lang="en-US" dirty="0" err="1" smtClean="0"/>
              <a:t>refernce</a:t>
            </a:r>
            <a:r>
              <a:rPr lang="en-US" dirty="0" smtClean="0"/>
              <a:t> url:http://</a:t>
            </a:r>
            <a:r>
              <a:rPr lang="en-US" dirty="0" err="1" smtClean="0"/>
              <a:t>bundler.io</a:t>
            </a:r>
            <a:r>
              <a:rPr lang="en-US" dirty="0" smtClean="0"/>
              <a:t>/v1.3/</a:t>
            </a:r>
            <a:r>
              <a:rPr lang="en-US" dirty="0" err="1" smtClean="0"/>
              <a:t>gemfile.html</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602</TotalTime>
  <Words>326</Words>
  <Application>Microsoft Office PowerPoint</Application>
  <PresentationFormat>On-screen Show (4:3)</PresentationFormat>
  <Paragraphs>45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Metro</vt:lpstr>
      <vt:lpstr>About Cucumber automation tool </vt:lpstr>
      <vt:lpstr>     About cucucumber</vt:lpstr>
      <vt:lpstr>    About cucumber </vt:lpstr>
      <vt:lpstr>        Capybara</vt:lpstr>
      <vt:lpstr>    cucumber workflow </vt:lpstr>
      <vt:lpstr>  installation process</vt:lpstr>
      <vt:lpstr>Slide 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Cucumber automation tool</dc:title>
  <dc:creator>kkiruban</dc:creator>
  <cp:lastModifiedBy>kkiruban</cp:lastModifiedBy>
  <cp:revision>67</cp:revision>
  <dcterms:created xsi:type="dcterms:W3CDTF">2014-11-19T11:17:52Z</dcterms:created>
  <dcterms:modified xsi:type="dcterms:W3CDTF">2015-04-16T09:54:06Z</dcterms:modified>
</cp:coreProperties>
</file>