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D508-966D-410C-A462-C8197BB11C13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4CC6-5288-460A-AF8F-41B57A7D3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D508-966D-410C-A462-C8197BB11C13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4CC6-5288-460A-AF8F-41B57A7D3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D508-966D-410C-A462-C8197BB11C13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4CC6-5288-460A-AF8F-41B57A7D3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D508-966D-410C-A462-C8197BB11C13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4CC6-5288-460A-AF8F-41B57A7D3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D508-966D-410C-A462-C8197BB11C13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4CC6-5288-460A-AF8F-41B57A7D3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D508-966D-410C-A462-C8197BB11C13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4CC6-5288-460A-AF8F-41B57A7D3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D508-966D-410C-A462-C8197BB11C13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4CC6-5288-460A-AF8F-41B57A7D3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D508-966D-410C-A462-C8197BB11C13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4CC6-5288-460A-AF8F-41B57A7D3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D508-966D-410C-A462-C8197BB11C13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4CC6-5288-460A-AF8F-41B57A7D3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D508-966D-410C-A462-C8197BB11C13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4CC6-5288-460A-AF8F-41B57A7D3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D508-966D-410C-A462-C8197BB11C13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4CC6-5288-460A-AF8F-41B57A7D3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9D508-966D-410C-A462-C8197BB11C13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4CC6-5288-460A-AF8F-41B57A7D36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http://www.oocities.org/xtremetesting/TestingDictionary.html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http://www.c-sharpcorner.com/UploadFile/51e7af/basics-of-manual-testing/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http://www.oocities.org/xtremetesting/TestingDictionary.html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http://www.oocities.org/xtremetesting/TestingDictionary.html</dc:title>
  <dc:creator>kkiruban</dc:creator>
  <cp:lastModifiedBy>kkiruban</cp:lastModifiedBy>
  <cp:revision>1</cp:revision>
  <dcterms:created xsi:type="dcterms:W3CDTF">2015-03-02T11:26:26Z</dcterms:created>
  <dcterms:modified xsi:type="dcterms:W3CDTF">2015-03-02T11:27:18Z</dcterms:modified>
</cp:coreProperties>
</file>