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443FA-2D43-4C2E-AFC7-B2EDE4646D7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91EC-801F-44C5-9E39-BA311747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eclipse:clean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r>
              <a:rPr lang="en-US" dirty="0" smtClean="0"/>
              <a:t> -U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91EC-801F-44C5-9E39-BA311747E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&lt;project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"http://maven.apache.org/POM/4.0.0"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="http://www.w3.org/2001/XMLSchema-instance"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"http://maven.apache.org/POM/4.0.0 http://maven.apache.org/xsd/maven-4.0.0.xsd"&gt;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&gt;4.0.0&lt;/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&gt;com.testing.pe&lt;/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pe-sfdc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&lt;version&gt;0.0.1-SNAPSHOT&lt;/version&gt;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&lt;packaging&gt;jar&lt;/packaging&gt;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&lt;name&gt;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pe-sfdc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&gt;http://maven.apache.org&lt;/url&gt;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project.build.sourceEncoding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&gt;UTF-8&lt;/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project.build.sourceEncoding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&gt;3.9&lt;/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&gt;3.4.0&lt;/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jre.level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&gt;1.8&lt;/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jre.level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&gt;1.8&lt;/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&lt;build&gt;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&lt;plugins&gt;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Compiler plug-in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&lt;plugin&gt;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org.apache.maven.plugins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maven-compiler-plugin&lt;/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&lt;version&gt;3.6.1&lt;/version&gt;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&lt;source&gt;${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}&lt;/source&gt;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&lt;target&gt;${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jdk.level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}&lt;/target&gt;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&lt;/configuration&gt;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&lt;/plugin&gt;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Below plug-in is used to execute tests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&lt;plugin&gt;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org.apache.maven.plugins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maven-surefire-plugin&lt;/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&lt;version&gt;2.18.1&lt;/version&gt;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suiteXmlFiles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suite XML files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suiteXmlFile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&gt;testng.xml&lt;/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suiteXmlFile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suiteXmlFiles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&lt;/configuration&gt;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&lt;/plugin&gt;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&lt;/plugins&gt;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&lt;/build&gt;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org.seleniumhq.selenium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selenium-java&lt;/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org.apache.poi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org.apache.poi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poi-scratchpad&lt;/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org.apache.poi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poi-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ooxml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&lt;version&gt;${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&gt;log4j&lt;/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&gt;log4j&lt;/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&lt;version&gt;1.2.16&lt;/version&gt;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xerces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xercesImpl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&lt;version&gt;2.10.0&lt;/version&gt;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&gt;commons-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&gt;commons-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&lt;version&gt;2.4&lt;/version&gt;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https://mvnrepository.com/artifact/org.testng/testng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org.testng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&lt;version&gt;6.11&lt;/version&gt;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org.jsoup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jsoup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&lt;version&gt;1.7.3&lt;/version&gt;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&lt;dependency&gt;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&lt;version&gt;4.11&lt;/version&gt; &lt;scope&gt;test&lt;/scope&gt; &lt;/dependency&gt;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net.sf.opencsv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opencsv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&lt;version&gt;2.3&lt;/version&gt;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org.seleniumhq.selenium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htmlunit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-driver&lt;/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&lt;version&gt;2.26&lt;/version&gt;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https://mvnrepository.com/artifact/org.uncommons/reportng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org.uncommons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&lt;version&gt;1.1.4&lt;/version&gt;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&lt;scope&gt;test&lt;/scope&gt;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https://mvnrepository.com/artifact/velocity/velocity-dep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&gt;velocity&lt;/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&gt;velocity-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&lt;version&gt;1.4&lt;/version&gt;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https://mvnrepository.com/artifact/com.google.inject/guice --&gt;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com.google.inject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guice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&lt;version&gt;3.0&lt;/version&gt;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&lt;/dependencies&gt;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&lt;/project&gt;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C91EC-801F-44C5-9E39-BA311747E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58F3-66F5-4078-89BE-2095E997832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6988-D585-4BC5-BFB4-73EE7D5F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9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3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3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9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585</Words>
  <Application>Microsoft Office PowerPoint</Application>
  <PresentationFormat>On-screen Show (4:3)</PresentationFormat>
  <Paragraphs>134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Kirubanand Ramasamy</dc:creator>
  <cp:lastModifiedBy>Kirubanand Ramasamy</cp:lastModifiedBy>
  <cp:revision>4</cp:revision>
  <dcterms:created xsi:type="dcterms:W3CDTF">2018-01-06T17:57:43Z</dcterms:created>
  <dcterms:modified xsi:type="dcterms:W3CDTF">2018-01-08T11:32:29Z</dcterms:modified>
</cp:coreProperties>
</file>