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68" r:id="rId20"/>
    <p:sldId id="279" r:id="rId21"/>
    <p:sldId id="277" r:id="rId22"/>
    <p:sldId id="280" r:id="rId23"/>
    <p:sldId id="281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71" autoAdjust="0"/>
  </p:normalViewPr>
  <p:slideViewPr>
    <p:cSldViewPr>
      <p:cViewPr varScale="1">
        <p:scale>
          <a:sx n="60" d="100"/>
          <a:sy n="6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364-B991-4A8A-B1E4-69AC54504AD8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3AC23-7C06-488F-BDA1-CBE1C4B5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Then(/^I check the </a:t>
            </a:r>
            <a:r>
              <a:rPr lang="en-US" dirty="0" err="1" smtClean="0"/>
              <a:t>picklist</a:t>
            </a:r>
            <a:r>
              <a:rPr lang="en-US" dirty="0" smtClean="0"/>
              <a:t> value of "([^"]*)" field$/) do |arg1|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sleep 5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getAccountsDetails</a:t>
            </a:r>
            <a:r>
              <a:rPr lang="en-US" dirty="0" smtClean="0"/>
              <a:t> '</a:t>
            </a:r>
            <a:r>
              <a:rPr lang="en-US" dirty="0" err="1" smtClean="0"/>
              <a:t>account_details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page.has_select</a:t>
            </a:r>
            <a:r>
              <a:rPr lang="en-US" dirty="0" smtClean="0"/>
              <a:t>?("acc24")</a:t>
            </a:r>
          </a:p>
          <a:p>
            <a:r>
              <a:rPr lang="en-US" dirty="0" smtClean="0"/>
              <a:t>      puts "#{arg1} </a:t>
            </a:r>
            <a:r>
              <a:rPr lang="en-US" dirty="0" err="1" smtClean="0"/>
              <a:t>picklist</a:t>
            </a:r>
            <a:r>
              <a:rPr lang="en-US" dirty="0" smtClean="0"/>
              <a:t> field is present and a </a:t>
            </a:r>
            <a:r>
              <a:rPr lang="en-US" dirty="0" err="1" smtClean="0"/>
              <a:t>picklist</a:t>
            </a:r>
            <a:r>
              <a:rPr lang="en-US" dirty="0" smtClean="0"/>
              <a:t> field"</a:t>
            </a:r>
          </a:p>
          <a:p>
            <a:r>
              <a:rPr lang="en-US" dirty="0" smtClean="0"/>
              <a:t>      within all('.</a:t>
            </a:r>
            <a:r>
              <a:rPr lang="en-US" dirty="0" err="1" smtClean="0"/>
              <a:t>pbSubsection</a:t>
            </a:r>
            <a:r>
              <a:rPr lang="en-US" dirty="0" smtClean="0"/>
              <a:t>')[0] do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actualvalue</a:t>
            </a:r>
            <a:r>
              <a:rPr lang="en-US" dirty="0" smtClean="0"/>
              <a:t> =find(:</a:t>
            </a:r>
            <a:r>
              <a:rPr lang="en-US" dirty="0" err="1" smtClean="0"/>
              <a:t>xpath</a:t>
            </a:r>
            <a:r>
              <a:rPr lang="en-US" dirty="0" smtClean="0"/>
              <a:t>, "//*[contains(@name, 'acc24')]").all('option').collect(&amp;:text)</a:t>
            </a:r>
          </a:p>
          <a:p>
            <a:r>
              <a:rPr lang="en-US" dirty="0" smtClean="0"/>
              <a:t>        puts "actual values = #{</a:t>
            </a:r>
            <a:r>
              <a:rPr lang="en-US" dirty="0" err="1" smtClean="0"/>
              <a:t>actualvalue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</a:t>
            </a:r>
            <a:r>
              <a:rPr lang="en-US" dirty="0" err="1" smtClean="0"/>
              <a:t>Array.new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["</a:t>
            </a:r>
            <a:r>
              <a:rPr lang="en-US" dirty="0" err="1" smtClean="0"/>
              <a:t>account_currency</a:t>
            </a:r>
            <a:r>
              <a:rPr lang="en-US" dirty="0" smtClean="0"/>
              <a:t>"].split(',')</a:t>
            </a:r>
          </a:p>
          <a:p>
            <a:r>
              <a:rPr lang="en-US" dirty="0" smtClean="0"/>
              <a:t>        puts "</a:t>
            </a:r>
            <a:r>
              <a:rPr lang="en-US" dirty="0" err="1" smtClean="0"/>
              <a:t>expectedvalues</a:t>
            </a:r>
            <a:r>
              <a:rPr lang="en-US" dirty="0" smtClean="0"/>
              <a:t> =  #{</a:t>
            </a:r>
            <a:r>
              <a:rPr lang="en-US" dirty="0" err="1" smtClean="0"/>
              <a:t>expectedvalue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if  </a:t>
            </a:r>
            <a:r>
              <a:rPr lang="en-US" dirty="0" err="1" smtClean="0"/>
              <a:t>actualvalue.sort</a:t>
            </a:r>
            <a:r>
              <a:rPr lang="en-US" dirty="0" smtClean="0"/>
              <a:t> == </a:t>
            </a:r>
            <a:r>
              <a:rPr lang="en-US" dirty="0" err="1" smtClean="0"/>
              <a:t>expectedvalue.sort</a:t>
            </a:r>
            <a:endParaRPr lang="en-US" dirty="0" smtClean="0"/>
          </a:p>
          <a:p>
            <a:r>
              <a:rPr lang="en-US" dirty="0" smtClean="0"/>
              <a:t>          puts "expected values are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writeFailure</a:t>
            </a:r>
            <a:r>
              <a:rPr lang="en-US" dirty="0" smtClean="0"/>
              <a:t> "expected values are not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end</a:t>
            </a:r>
          </a:p>
          <a:p>
            <a:r>
              <a:rPr lang="en-US" dirty="0" smtClean="0"/>
              <a:t>      end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writeFailure</a:t>
            </a:r>
            <a:r>
              <a:rPr lang="en-US" dirty="0" smtClean="0"/>
              <a:t> "#{arg1} </a:t>
            </a:r>
            <a:r>
              <a:rPr lang="en-US" dirty="0" err="1" smtClean="0"/>
              <a:t>picklist</a:t>
            </a:r>
            <a:r>
              <a:rPr lang="en-US" dirty="0" smtClean="0"/>
              <a:t> is not present"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AC23-7C06-488F-BDA1-CBE1C4B5A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r>
              <a:rPr lang="en-US" dirty="0" smtClean="0"/>
              <a:t>   &lt;title&gt;Response CPQ Automation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="FF0000"&gt;&lt;h1&gt;Response CPQ&lt;/h1&gt;&lt;/td&gt;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$BUILD_TIMESTAMP&lt;/p&gt;&lt;/td&gt;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cucumber test ran successfully Please click below link to view results 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="$BUILD_URL/cucumber-html-reports/overview-features.html"&gt;Overview-Features-Results&lt;/a&gt;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="$BUILD_URL/cucumber-html-reports/overview-tags.html"&gt;Overview-Tags-Report&lt;/a&gt;|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="$BUILD_URL/cucumber-html-reports/overview-trends.html"&gt;Overview-Trends-Report&lt;/a&gt;|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="$BUILD_URL/cucumber-html-reports/overview-failures.html"&gt;Failures&lt;/a&gt;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AC23-7C06-488F-BDA1-CBE1C4B5A7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r>
              <a:rPr lang="en-US" dirty="0" smtClean="0"/>
              <a:t>   &lt;title&gt;Response CPQ Automation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="FF0000"&gt;&lt;h1&gt;Response CPQ&lt;/h1&gt;&lt;/td&gt;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$BUILD_TIMESTAMP&lt;/p&gt;&lt;/td&gt;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cucumber test ran successfully Please click below link to view results 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="$BUILD_URL/cucumber-html-reports/overview-features.html"&gt;Overview-Features-Results&lt;/a&gt;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="$BUILD_URL/cucumber-html-reports/overview-tags.html"&gt;Overview-Tags-Report&lt;/a&gt;|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="$BUILD_URL/cucumber-html-reports/overview-trends.html"&gt;Overview-Trends-Report&lt;/a&gt;|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="$BUILD_URL/cucumber-html-reports/overview-failures.html"&gt;Failures&lt;/a&gt;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AC23-7C06-488F-BDA1-CBE1C4B5A7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D447-53B0-4080-A891-44233A92BC1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67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66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2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16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13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35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1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68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72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0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16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Then(/^I check the </a:t>
            </a:r>
            <a:r>
              <a:rPr lang="en-US" dirty="0" err="1" smtClean="0"/>
              <a:t>picklist</a:t>
            </a:r>
            <a:r>
              <a:rPr lang="en-US" dirty="0" smtClean="0"/>
              <a:t> value of "([^"]*)" field$/) do |arg1|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sleep 5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getAccountsDetails</a:t>
            </a:r>
            <a:r>
              <a:rPr lang="en-US" dirty="0" smtClean="0"/>
              <a:t> '</a:t>
            </a:r>
            <a:r>
              <a:rPr lang="en-US" dirty="0" err="1" smtClean="0"/>
              <a:t>account_details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page.has_select</a:t>
            </a:r>
            <a:r>
              <a:rPr lang="en-US" dirty="0" smtClean="0"/>
              <a:t>?("acc24")</a:t>
            </a:r>
          </a:p>
          <a:p>
            <a:r>
              <a:rPr lang="en-US" dirty="0" smtClean="0"/>
              <a:t>      puts "#{arg1} </a:t>
            </a:r>
            <a:r>
              <a:rPr lang="en-US" dirty="0" err="1" smtClean="0"/>
              <a:t>picklist</a:t>
            </a:r>
            <a:r>
              <a:rPr lang="en-US" dirty="0" smtClean="0"/>
              <a:t> field is present and a </a:t>
            </a:r>
            <a:r>
              <a:rPr lang="en-US" dirty="0" err="1" smtClean="0"/>
              <a:t>picklist</a:t>
            </a:r>
            <a:r>
              <a:rPr lang="en-US" dirty="0" smtClean="0"/>
              <a:t> field"</a:t>
            </a:r>
          </a:p>
          <a:p>
            <a:r>
              <a:rPr lang="en-US" dirty="0" smtClean="0"/>
              <a:t>      within all('.</a:t>
            </a:r>
            <a:r>
              <a:rPr lang="en-US" dirty="0" err="1" smtClean="0"/>
              <a:t>pbSubsection</a:t>
            </a:r>
            <a:r>
              <a:rPr lang="en-US" dirty="0" smtClean="0"/>
              <a:t>')[0] do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actualvalue</a:t>
            </a:r>
            <a:r>
              <a:rPr lang="en-US" dirty="0" smtClean="0"/>
              <a:t> =find(:</a:t>
            </a:r>
            <a:r>
              <a:rPr lang="en-US" dirty="0" err="1" smtClean="0"/>
              <a:t>xpath</a:t>
            </a:r>
            <a:r>
              <a:rPr lang="en-US" dirty="0" smtClean="0"/>
              <a:t>, "//*[contains(@name, 'acc24')]").all('option').collect(&amp;:text)</a:t>
            </a:r>
          </a:p>
          <a:p>
            <a:r>
              <a:rPr lang="en-US" dirty="0" smtClean="0"/>
              <a:t>        puts "actual values = #{</a:t>
            </a:r>
            <a:r>
              <a:rPr lang="en-US" dirty="0" err="1" smtClean="0"/>
              <a:t>actualvalue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</a:t>
            </a:r>
            <a:r>
              <a:rPr lang="en-US" dirty="0" err="1" smtClean="0"/>
              <a:t>Array.new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["</a:t>
            </a:r>
            <a:r>
              <a:rPr lang="en-US" dirty="0" err="1" smtClean="0"/>
              <a:t>account_currency</a:t>
            </a:r>
            <a:r>
              <a:rPr lang="en-US" dirty="0" smtClean="0"/>
              <a:t>"].split(',')</a:t>
            </a:r>
          </a:p>
          <a:p>
            <a:r>
              <a:rPr lang="en-US" dirty="0" smtClean="0"/>
              <a:t>        puts "</a:t>
            </a:r>
            <a:r>
              <a:rPr lang="en-US" dirty="0" err="1" smtClean="0"/>
              <a:t>expectedvalues</a:t>
            </a:r>
            <a:r>
              <a:rPr lang="en-US" dirty="0" smtClean="0"/>
              <a:t> =  #{</a:t>
            </a:r>
            <a:r>
              <a:rPr lang="en-US" dirty="0" err="1" smtClean="0"/>
              <a:t>expectedvalue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if  </a:t>
            </a:r>
            <a:r>
              <a:rPr lang="en-US" dirty="0" err="1" smtClean="0"/>
              <a:t>actualvalue.sort</a:t>
            </a:r>
            <a:r>
              <a:rPr lang="en-US" dirty="0" smtClean="0"/>
              <a:t> == </a:t>
            </a:r>
            <a:r>
              <a:rPr lang="en-US" dirty="0" err="1" smtClean="0"/>
              <a:t>expectedvalue.sort</a:t>
            </a:r>
            <a:endParaRPr lang="en-US" dirty="0" smtClean="0"/>
          </a:p>
          <a:p>
            <a:r>
              <a:rPr lang="en-US" dirty="0" smtClean="0"/>
              <a:t>          puts "expected values are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writeFailure</a:t>
            </a:r>
            <a:r>
              <a:rPr lang="en-US" dirty="0" smtClean="0"/>
              <a:t> "expected values are not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end</a:t>
            </a:r>
          </a:p>
          <a:p>
            <a:r>
              <a:rPr lang="en-US" dirty="0" smtClean="0"/>
              <a:t>      end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writeFailure</a:t>
            </a:r>
            <a:r>
              <a:rPr lang="en-US" dirty="0" smtClean="0"/>
              <a:t> "#{arg1} </a:t>
            </a:r>
            <a:r>
              <a:rPr lang="en-US" dirty="0" err="1" smtClean="0"/>
              <a:t>picklist</a:t>
            </a:r>
            <a:r>
              <a:rPr lang="en-US" dirty="0" smtClean="0"/>
              <a:t> is not present"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4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38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11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4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string is mutable and </a:t>
            </a:r>
            <a:r>
              <a:rPr lang="en-US" dirty="0" err="1" smtClean="0"/>
              <a:t>unmuteable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1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r>
              <a:rPr lang="en-US" dirty="0" smtClean="0"/>
              <a:t>   &lt;title&gt;Response CPQ Automation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="FF0000"&gt;&lt;h1&gt;Response CPQ&lt;/h1&gt;&lt;/td&gt;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$BUILD_TIMESTAMP&lt;/p&gt;&lt;/td&gt;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cucumber test ran successfully Please click below link to view results 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="$BUILD_URL/cucumber-html-reports/overview-features.html"&gt;Overview-Features-Results&lt;/a&gt;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="$BUILD_URL/cucumber-html-reports/overview-tags.html"&gt;Overview-Tags-Report&lt;/a&gt;|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="$BUILD_URL/cucumber-html-reports/overview-trends.html"&gt;Overview-Trends-Report&lt;/a&gt;|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="$BUILD_URL/cucumber-html-reports/overview-failures.html"&gt;Failures&lt;/a&gt;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9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6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34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21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8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436</Words>
  <Application>Microsoft Office PowerPoint</Application>
  <PresentationFormat>On-screen Show (4:3)</PresentationFormat>
  <Paragraphs>326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Kirubanand Ramasamy</dc:creator>
  <cp:lastModifiedBy>Kirubanand Ramasamy</cp:lastModifiedBy>
  <cp:revision>7</cp:revision>
  <dcterms:created xsi:type="dcterms:W3CDTF">2017-12-07T07:15:26Z</dcterms:created>
  <dcterms:modified xsi:type="dcterms:W3CDTF">2018-01-04T12:59:41Z</dcterms:modified>
</cp:coreProperties>
</file>