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EE9AD-52E3-477B-A579-B2BB57ACE72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08CE-3DBD-4126-A5C2-129623090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Yml</a:t>
            </a:r>
            <a:r>
              <a:rPr lang="en-US" dirty="0" smtClean="0"/>
              <a:t> file :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OpportunityPicklistFields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Stage: "--None--,</a:t>
            </a:r>
            <a:r>
              <a:rPr lang="en-US" dirty="0" err="1" smtClean="0"/>
              <a:t>Prospecting,Qualification,Needs</a:t>
            </a:r>
            <a:r>
              <a:rPr lang="en-US" dirty="0" smtClean="0"/>
              <a:t> </a:t>
            </a:r>
            <a:r>
              <a:rPr lang="en-US" dirty="0" err="1" smtClean="0"/>
              <a:t>Analysis,Value</a:t>
            </a:r>
            <a:r>
              <a:rPr lang="en-US" dirty="0" smtClean="0"/>
              <a:t> </a:t>
            </a:r>
            <a:r>
              <a:rPr lang="en-US" dirty="0" err="1" smtClean="0"/>
              <a:t>Proposition,Id</a:t>
            </a:r>
            <a:r>
              <a:rPr lang="en-US" dirty="0" smtClean="0"/>
              <a:t>. Decision </a:t>
            </a:r>
            <a:r>
              <a:rPr lang="en-US" dirty="0" err="1" smtClean="0"/>
              <a:t>Makers,Perception</a:t>
            </a:r>
            <a:r>
              <a:rPr lang="en-US" dirty="0" smtClean="0"/>
              <a:t> </a:t>
            </a:r>
            <a:r>
              <a:rPr lang="en-US" dirty="0" err="1" smtClean="0"/>
              <a:t>Analysis,Proposal</a:t>
            </a:r>
            <a:r>
              <a:rPr lang="en-US" dirty="0" smtClean="0"/>
              <a:t>/Price </a:t>
            </a:r>
            <a:r>
              <a:rPr lang="en-US" dirty="0" err="1" smtClean="0"/>
              <a:t>Quote,Negotiation</a:t>
            </a:r>
            <a:r>
              <a:rPr lang="en-US" dirty="0" smtClean="0"/>
              <a:t>/</a:t>
            </a:r>
            <a:r>
              <a:rPr lang="en-US" dirty="0" err="1" smtClean="0"/>
              <a:t>Review,Closed</a:t>
            </a:r>
            <a:r>
              <a:rPr lang="en-US" dirty="0" smtClean="0"/>
              <a:t> </a:t>
            </a:r>
            <a:r>
              <a:rPr lang="en-US" dirty="0" err="1" smtClean="0"/>
              <a:t>Won,Closed</a:t>
            </a:r>
            <a:r>
              <a:rPr lang="en-US" dirty="0" smtClean="0"/>
              <a:t> Lost“</a:t>
            </a:r>
          </a:p>
          <a:p>
            <a:endParaRPr lang="en-US" dirty="0" smtClean="0"/>
          </a:p>
          <a:p>
            <a:r>
              <a:rPr lang="en-US" dirty="0" err="1" smtClean="0"/>
              <a:t>Util.rb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getOpportunityPicklistValues</a:t>
            </a:r>
            <a:r>
              <a:rPr lang="en-US" dirty="0" smtClean="0"/>
              <a:t>(</a:t>
            </a:r>
            <a:r>
              <a:rPr lang="en-US" dirty="0" err="1" smtClean="0"/>
              <a:t>yamlInfo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YAML.load_file</a:t>
            </a:r>
            <a:r>
              <a:rPr lang="en-US" dirty="0" smtClean="0"/>
              <a:t>("./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Opportunity.yml</a:t>
            </a:r>
            <a:r>
              <a:rPr lang="en-US" dirty="0" smtClean="0"/>
              <a:t>") [</a:t>
            </a:r>
            <a:r>
              <a:rPr lang="en-US" dirty="0" err="1" smtClean="0"/>
              <a:t>yamlInfo</a:t>
            </a:r>
            <a:r>
              <a:rPr lang="en-US" dirty="0" smtClean="0"/>
              <a:t>]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08CE-3DBD-4126-A5C2-129623090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fill in the following:</a:t>
            </a:r>
          </a:p>
          <a:p>
            <a:r>
              <a:rPr lang="en-US" dirty="0" smtClean="0"/>
              <a:t>      | field           | value                  |</a:t>
            </a:r>
          </a:p>
          <a:p>
            <a:r>
              <a:rPr lang="en-US" dirty="0" smtClean="0"/>
              <a:t>      | Account Name    | smoke-test-account-123 |</a:t>
            </a:r>
          </a:p>
          <a:p>
            <a:r>
              <a:rPr lang="en-US" dirty="0" smtClean="0"/>
              <a:t>      | Close Date      | 12/21/2018             |</a:t>
            </a:r>
          </a:p>
          <a:p>
            <a:r>
              <a:rPr lang="en-US" dirty="0" smtClean="0"/>
              <a:t>      | Tracking Number | 001                    |</a:t>
            </a:r>
          </a:p>
          <a:p>
            <a:r>
              <a:rPr lang="en-US" dirty="0" smtClean="0"/>
              <a:t>      | Order Number    | 001                    |</a:t>
            </a:r>
          </a:p>
          <a:p>
            <a:r>
              <a:rPr lang="en-US" dirty="0" smtClean="0"/>
              <a:t>    And I select the following:</a:t>
            </a:r>
          </a:p>
          <a:p>
            <a:r>
              <a:rPr lang="en-US" dirty="0" smtClean="0"/>
              <a:t>      | field                        | value                       |</a:t>
            </a:r>
          </a:p>
          <a:p>
            <a:r>
              <a:rPr lang="en-US" dirty="0" smtClean="0"/>
              <a:t>      | Stage                        | Qualification               |</a:t>
            </a:r>
          </a:p>
          <a:p>
            <a:r>
              <a:rPr lang="en-US" dirty="0" smtClean="0"/>
              <a:t>      | Type                         | Existing Customer - Upgrade |</a:t>
            </a:r>
          </a:p>
          <a:p>
            <a:r>
              <a:rPr lang="en-US" dirty="0" smtClean="0"/>
              <a:t>      | Delivery/Installation Status | In progress                 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08CE-3DBD-4126-A5C2-129623090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1F85-1C9B-4168-8736-A6C7CD898C5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4470-6C06-4029-8F6E-20C7EA1F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 with capybara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Kirubanand 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5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Then(/^I should verify Competitor </a:t>
            </a:r>
            <a:r>
              <a:rPr lang="en-US" dirty="0" err="1"/>
              <a:t>picklist</a:t>
            </a:r>
            <a:r>
              <a:rPr lang="en-US" dirty="0"/>
              <a:t> values in new opportunity page$/) do</a:t>
            </a:r>
          </a:p>
          <a:p>
            <a:r>
              <a:rPr lang="en-US" dirty="0"/>
              <a:t>  if </a:t>
            </a:r>
            <a:r>
              <a:rPr lang="en-US" dirty="0" err="1"/>
              <a:t>page.has_field</a:t>
            </a:r>
            <a:r>
              <a:rPr lang="en-US" dirty="0"/>
              <a:t>?("Competitor")</a:t>
            </a:r>
          </a:p>
          <a:p>
            <a:r>
              <a:rPr lang="en-US" dirty="0"/>
              <a:t>    </a:t>
            </a:r>
            <a:r>
              <a:rPr lang="en-US" dirty="0" err="1"/>
              <a:t>actualvalues</a:t>
            </a:r>
            <a:r>
              <a:rPr lang="en-US" dirty="0"/>
              <a:t> = </a:t>
            </a:r>
            <a:r>
              <a:rPr lang="en-US" dirty="0" err="1"/>
              <a:t>find_field</a:t>
            </a:r>
            <a:r>
              <a:rPr lang="en-US" dirty="0"/>
              <a:t>("Competitor", match: :</a:t>
            </a:r>
            <a:r>
              <a:rPr lang="en-US" dirty="0" err="1"/>
              <a:t>prefer_exact</a:t>
            </a:r>
            <a:r>
              <a:rPr lang="en-US" dirty="0"/>
              <a:t>).all('option').collect(&amp;:text)</a:t>
            </a:r>
          </a:p>
          <a:p>
            <a:r>
              <a:rPr lang="en-US" dirty="0"/>
              <a:t>    puts "actual values = #{</a:t>
            </a:r>
            <a:r>
              <a:rPr lang="en-US" dirty="0" err="1"/>
              <a:t>actualvalues</a:t>
            </a:r>
            <a:r>
              <a:rPr lang="en-US" dirty="0"/>
              <a:t>}"</a:t>
            </a:r>
          </a:p>
          <a:p>
            <a:r>
              <a:rPr lang="en-US" dirty="0"/>
              <a:t>    </a:t>
            </a:r>
            <a:r>
              <a:rPr lang="en-US" dirty="0" err="1"/>
              <a:t>expectedvalues</a:t>
            </a:r>
            <a:r>
              <a:rPr lang="en-US" dirty="0"/>
              <a:t> = ["--None--","</a:t>
            </a:r>
            <a:r>
              <a:rPr lang="en-US" dirty="0" err="1"/>
              <a:t>Kaeser</a:t>
            </a:r>
            <a:r>
              <a:rPr lang="en-US" dirty="0"/>
              <a:t>","Ingersoll-</a:t>
            </a:r>
            <a:r>
              <a:rPr lang="en-US" dirty="0" err="1"/>
              <a:t>Rand","Brand</a:t>
            </a:r>
            <a:r>
              <a:rPr lang="en-US" dirty="0"/>
              <a:t> Portfolio (CP)","</a:t>
            </a:r>
            <a:r>
              <a:rPr lang="en-US" dirty="0" err="1"/>
              <a:t>Jemtluft</a:t>
            </a:r>
            <a:r>
              <a:rPr lang="en-US" dirty="0"/>
              <a:t> AB (CP)","AB </a:t>
            </a:r>
            <a:r>
              <a:rPr lang="en-US" dirty="0" err="1"/>
              <a:t>Höglandets</a:t>
            </a:r>
            <a:r>
              <a:rPr lang="en-US" dirty="0"/>
              <a:t> </a:t>
            </a:r>
            <a:r>
              <a:rPr lang="en-US" dirty="0" err="1"/>
              <a:t>Kompressorservice</a:t>
            </a:r>
            <a:r>
              <a:rPr lang="en-US" dirty="0"/>
              <a:t>","AJ's </a:t>
            </a:r>
            <a:r>
              <a:rPr lang="en-US" dirty="0" err="1"/>
              <a:t>Tryckluft</a:t>
            </a:r>
            <a:r>
              <a:rPr lang="en-US" dirty="0"/>
              <a:t> AB","</a:t>
            </a:r>
            <a:r>
              <a:rPr lang="en-US" dirty="0" err="1"/>
              <a:t>Almig</a:t>
            </a:r>
            <a:r>
              <a:rPr lang="en-US" dirty="0"/>
              <a:t>","</a:t>
            </a:r>
            <a:r>
              <a:rPr lang="en-US" dirty="0" err="1"/>
              <a:t>Granzow</a:t>
            </a:r>
            <a:r>
              <a:rPr lang="en-US" dirty="0"/>
              <a:t> AB","</a:t>
            </a:r>
            <a:r>
              <a:rPr lang="en-US" dirty="0" err="1"/>
              <a:t>Kompauto</a:t>
            </a:r>
            <a:r>
              <a:rPr lang="en-US" dirty="0"/>
              <a:t> Nordic AB","</a:t>
            </a:r>
            <a:r>
              <a:rPr lang="en-US" dirty="0" err="1"/>
              <a:t>Kompressor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ML AB","</a:t>
            </a:r>
            <a:r>
              <a:rPr lang="en-US" dirty="0" err="1"/>
              <a:t>Maskincentrum</a:t>
            </a:r>
            <a:r>
              <a:rPr lang="en-US" dirty="0"/>
              <a:t> i </a:t>
            </a:r>
            <a:r>
              <a:rPr lang="en-US" dirty="0" err="1"/>
              <a:t>Örnsköldsvik</a:t>
            </a:r>
            <a:r>
              <a:rPr lang="en-US" dirty="0"/>
              <a:t> AB (CP)","Octopus Automation </a:t>
            </a:r>
            <a:r>
              <a:rPr lang="en-US" dirty="0" err="1"/>
              <a:t>Gävle</a:t>
            </a:r>
            <a:r>
              <a:rPr lang="en-US" dirty="0"/>
              <a:t> AB (CP)","</a:t>
            </a:r>
            <a:r>
              <a:rPr lang="en-US" dirty="0" err="1"/>
              <a:t>Redtec</a:t>
            </a:r>
            <a:r>
              <a:rPr lang="en-US" dirty="0"/>
              <a:t> AB","</a:t>
            </a:r>
            <a:r>
              <a:rPr lang="en-US" dirty="0" err="1"/>
              <a:t>Hedström</a:t>
            </a:r>
            <a:r>
              <a:rPr lang="en-US" dirty="0"/>
              <a:t> &amp; Kroon AB","</a:t>
            </a:r>
            <a:r>
              <a:rPr lang="en-US" dirty="0" err="1"/>
              <a:t>Tryckluftsservice</a:t>
            </a:r>
            <a:r>
              <a:rPr lang="en-US" dirty="0"/>
              <a:t> </a:t>
            </a:r>
            <a:r>
              <a:rPr lang="en-US" dirty="0" err="1"/>
              <a:t>Norr</a:t>
            </a:r>
            <a:r>
              <a:rPr lang="en-US" dirty="0"/>
              <a:t> AB","</a:t>
            </a:r>
            <a:r>
              <a:rPr lang="en-US" dirty="0" err="1"/>
              <a:t>Lycksele</a:t>
            </a:r>
            <a:r>
              <a:rPr lang="en-US" dirty="0"/>
              <a:t> </a:t>
            </a:r>
            <a:r>
              <a:rPr lang="en-US" dirty="0" err="1"/>
              <a:t>Elmaskin</a:t>
            </a:r>
            <a:r>
              <a:rPr lang="en-US" dirty="0"/>
              <a:t> </a:t>
            </a:r>
            <a:r>
              <a:rPr lang="en-US" dirty="0" err="1"/>
              <a:t>AB","Other</a:t>
            </a:r>
            <a:r>
              <a:rPr lang="en-US" dirty="0"/>
              <a:t>"]</a:t>
            </a:r>
          </a:p>
          <a:p>
            <a:r>
              <a:rPr lang="en-US" dirty="0"/>
              <a:t>    puts "</a:t>
            </a:r>
            <a:r>
              <a:rPr lang="en-US" dirty="0" err="1"/>
              <a:t>expectedvalues</a:t>
            </a:r>
            <a:r>
              <a:rPr lang="en-US" dirty="0"/>
              <a:t> =  #{</a:t>
            </a:r>
            <a:r>
              <a:rPr lang="en-US" dirty="0" err="1"/>
              <a:t>expectedvalues</a:t>
            </a:r>
            <a:r>
              <a:rPr lang="en-US" dirty="0"/>
              <a:t>}"</a:t>
            </a:r>
          </a:p>
          <a:p>
            <a:r>
              <a:rPr lang="en-US" dirty="0"/>
              <a:t>    if </a:t>
            </a:r>
            <a:r>
              <a:rPr lang="en-US" dirty="0" err="1"/>
              <a:t>actualvalues.sort</a:t>
            </a:r>
            <a:r>
              <a:rPr lang="en-US" dirty="0"/>
              <a:t> == </a:t>
            </a:r>
            <a:r>
              <a:rPr lang="en-US" dirty="0" err="1"/>
              <a:t>expectedvalues.sort</a:t>
            </a:r>
            <a:endParaRPr lang="en-US" dirty="0"/>
          </a:p>
          <a:p>
            <a:r>
              <a:rPr lang="en-US" dirty="0"/>
              <a:t>      puts "expected values are visible in Competitor </a:t>
            </a:r>
            <a:r>
              <a:rPr lang="en-US" dirty="0" err="1"/>
              <a:t>picklist</a:t>
            </a:r>
            <a:r>
              <a:rPr lang="en-US" dirty="0"/>
              <a:t>"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Extravalue</a:t>
            </a:r>
            <a:r>
              <a:rPr lang="en-US" dirty="0"/>
              <a:t> = (</a:t>
            </a:r>
            <a:r>
              <a:rPr lang="en-US" dirty="0" err="1"/>
              <a:t>actualvalues.sort-expectedvalues.sort</a:t>
            </a:r>
            <a:r>
              <a:rPr lang="en-US" dirty="0"/>
              <a:t>)</a:t>
            </a:r>
          </a:p>
          <a:p>
            <a:r>
              <a:rPr lang="en-US" dirty="0"/>
              <a:t>      puts  "Extra value = #{</a:t>
            </a:r>
            <a:r>
              <a:rPr lang="en-US" dirty="0" err="1"/>
              <a:t>Extravalue</a:t>
            </a:r>
            <a:r>
              <a:rPr lang="en-US" dirty="0"/>
              <a:t>}"</a:t>
            </a:r>
          </a:p>
          <a:p>
            <a:r>
              <a:rPr lang="en-US" dirty="0"/>
              <a:t>      </a:t>
            </a:r>
            <a:r>
              <a:rPr lang="en-US" dirty="0" err="1"/>
              <a:t>MissingValue</a:t>
            </a:r>
            <a:r>
              <a:rPr lang="en-US" dirty="0"/>
              <a:t> = (</a:t>
            </a:r>
            <a:r>
              <a:rPr lang="en-US" dirty="0" err="1"/>
              <a:t>expectedvalues.sort</a:t>
            </a:r>
            <a:r>
              <a:rPr lang="en-US" dirty="0"/>
              <a:t> - </a:t>
            </a:r>
            <a:r>
              <a:rPr lang="en-US" dirty="0" err="1"/>
              <a:t>actualvalues.sort</a:t>
            </a:r>
            <a:r>
              <a:rPr lang="en-US" dirty="0"/>
              <a:t>)</a:t>
            </a:r>
          </a:p>
          <a:p>
            <a:r>
              <a:rPr lang="en-US" dirty="0"/>
              <a:t>      puts  "Missing Value = #{</a:t>
            </a:r>
            <a:r>
              <a:rPr lang="en-US" dirty="0" err="1"/>
              <a:t>MissingValue</a:t>
            </a:r>
            <a:r>
              <a:rPr lang="en-US" dirty="0"/>
              <a:t>}"</a:t>
            </a:r>
          </a:p>
          <a:p>
            <a:r>
              <a:rPr lang="en-US" dirty="0"/>
              <a:t>      </a:t>
            </a:r>
            <a:r>
              <a:rPr lang="en-US" dirty="0" err="1"/>
              <a:t>writeFailure</a:t>
            </a:r>
            <a:r>
              <a:rPr lang="en-US" dirty="0"/>
              <a:t> "expected values are not visible in Competitor </a:t>
            </a:r>
            <a:r>
              <a:rPr lang="en-US" dirty="0" err="1"/>
              <a:t>picklist</a:t>
            </a:r>
            <a:r>
              <a:rPr lang="en-US" dirty="0"/>
              <a:t>"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writeFailure</a:t>
            </a:r>
            <a:r>
              <a:rPr lang="en-US" dirty="0"/>
              <a:t> "Competitor field not visible"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0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"param1=%1"</a:t>
            </a:r>
          </a:p>
          <a:p>
            <a:r>
              <a:rPr lang="en-US" dirty="0" err="1"/>
              <a:t>setlocal</a:t>
            </a:r>
            <a:r>
              <a:rPr lang="en-US" dirty="0"/>
              <a:t> </a:t>
            </a:r>
            <a:r>
              <a:rPr lang="en-US" dirty="0" err="1"/>
              <a:t>EnableDelayedExpansion</a:t>
            </a:r>
            <a:endParaRPr lang="en-US" dirty="0"/>
          </a:p>
          <a:p>
            <a:r>
              <a:rPr lang="en-US" dirty="0"/>
              <a:t>if "!param1!"=="" ( set </a:t>
            </a:r>
            <a:r>
              <a:rPr lang="en-US" dirty="0" err="1"/>
              <a:t>UserRole</a:t>
            </a:r>
            <a:r>
              <a:rPr lang="en-US" dirty="0"/>
              <a:t>='</a:t>
            </a:r>
            <a:r>
              <a:rPr lang="en-US" dirty="0" err="1"/>
              <a:t>CSMAdmin</a:t>
            </a:r>
            <a:r>
              <a:rPr lang="en-US" dirty="0"/>
              <a:t>' ) else (set </a:t>
            </a:r>
            <a:r>
              <a:rPr lang="en-US" dirty="0" err="1"/>
              <a:t>UserRole</a:t>
            </a:r>
            <a:r>
              <a:rPr lang="en-US" dirty="0"/>
              <a:t>='%param1%')</a:t>
            </a:r>
          </a:p>
          <a:p>
            <a:r>
              <a:rPr lang="en-US" dirty="0"/>
              <a:t>set _</a:t>
            </a:r>
            <a:r>
              <a:rPr lang="en-US" dirty="0" err="1"/>
              <a:t>my_datetime</a:t>
            </a:r>
            <a:r>
              <a:rPr lang="en-US" dirty="0"/>
              <a:t>=%date%_%time%</a:t>
            </a:r>
          </a:p>
          <a:p>
            <a:r>
              <a:rPr lang="en-US" dirty="0"/>
              <a:t>set _</a:t>
            </a:r>
            <a:r>
              <a:rPr lang="en-US" dirty="0" err="1"/>
              <a:t>my_datetime</a:t>
            </a:r>
            <a:r>
              <a:rPr lang="en-US" dirty="0"/>
              <a:t>=%_</a:t>
            </a:r>
            <a:r>
              <a:rPr lang="en-US" dirty="0" err="1"/>
              <a:t>my_datetime</a:t>
            </a:r>
            <a:r>
              <a:rPr lang="en-US" dirty="0"/>
              <a:t>: =_%</a:t>
            </a:r>
          </a:p>
          <a:p>
            <a:r>
              <a:rPr lang="en-US" dirty="0"/>
              <a:t>set _</a:t>
            </a:r>
            <a:r>
              <a:rPr lang="en-US" dirty="0" err="1"/>
              <a:t>my_datetime</a:t>
            </a:r>
            <a:r>
              <a:rPr lang="en-US" dirty="0"/>
              <a:t>=%_</a:t>
            </a:r>
            <a:r>
              <a:rPr lang="en-US" dirty="0" err="1"/>
              <a:t>my_datetime</a:t>
            </a:r>
            <a:r>
              <a:rPr lang="en-US" dirty="0"/>
              <a:t>::=%</a:t>
            </a:r>
          </a:p>
          <a:p>
            <a:r>
              <a:rPr lang="en-US" dirty="0"/>
              <a:t>set _</a:t>
            </a:r>
            <a:r>
              <a:rPr lang="en-US" dirty="0" err="1"/>
              <a:t>my_datetime</a:t>
            </a:r>
            <a:r>
              <a:rPr lang="en-US" dirty="0"/>
              <a:t>=%_</a:t>
            </a:r>
            <a:r>
              <a:rPr lang="en-US" dirty="0" err="1"/>
              <a:t>my_datetime</a:t>
            </a:r>
            <a:r>
              <a:rPr lang="en-US" dirty="0"/>
              <a:t>:/=_%</a:t>
            </a:r>
          </a:p>
          <a:p>
            <a:r>
              <a:rPr lang="en-US" dirty="0"/>
              <a:t>set _</a:t>
            </a:r>
            <a:r>
              <a:rPr lang="en-US" dirty="0" err="1"/>
              <a:t>my_datetime</a:t>
            </a:r>
            <a:r>
              <a:rPr lang="en-US" dirty="0"/>
              <a:t>=%_</a:t>
            </a:r>
            <a:r>
              <a:rPr lang="en-US" dirty="0" err="1"/>
              <a:t>my_datetime</a:t>
            </a:r>
            <a:r>
              <a:rPr lang="en-US" dirty="0"/>
              <a:t>:.=_%</a:t>
            </a:r>
          </a:p>
          <a:p>
            <a:r>
              <a:rPr lang="en-US" dirty="0"/>
              <a:t>set _filename=Result\Atlas_Copco-Admin-%_my_datetime%.html</a:t>
            </a:r>
          </a:p>
          <a:p>
            <a:r>
              <a:rPr lang="en-US" dirty="0"/>
              <a:t>cd /d %~dp0</a:t>
            </a:r>
          </a:p>
          <a:p>
            <a:r>
              <a:rPr lang="en-US" dirty="0"/>
              <a:t>cucumber features --tags @Admin_general_1 --expand  --format html --out %_filename% </a:t>
            </a:r>
            <a:r>
              <a:rPr lang="en-US" dirty="0" err="1"/>
              <a:t>UserRole</a:t>
            </a:r>
            <a:r>
              <a:rPr lang="en-US" dirty="0"/>
              <a:t>='</a:t>
            </a:r>
            <a:r>
              <a:rPr lang="en-US" dirty="0" err="1"/>
              <a:t>AdminProd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449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method for </a:t>
            </a:r>
            <a:r>
              <a:rPr lang="en-US" dirty="0" err="1" smtClean="0"/>
              <a:t>picklist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Then(/^I should verify "([^"]*)" </a:t>
            </a:r>
            <a:r>
              <a:rPr lang="en-US" dirty="0" err="1" smtClean="0"/>
              <a:t>picklist</a:t>
            </a:r>
            <a:r>
              <a:rPr lang="en-US" dirty="0" smtClean="0"/>
              <a:t> values in new opportunity page$/) do |</a:t>
            </a:r>
            <a:r>
              <a:rPr lang="en-US" dirty="0" err="1" smtClean="0"/>
              <a:t>label_name</a:t>
            </a:r>
            <a:r>
              <a:rPr lang="en-US" dirty="0" smtClean="0"/>
              <a:t>|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getOpportunityPicklistValues</a:t>
            </a:r>
            <a:r>
              <a:rPr lang="en-US" dirty="0" smtClean="0"/>
              <a:t> "</a:t>
            </a:r>
            <a:r>
              <a:rPr lang="en-US" dirty="0" err="1" smtClean="0"/>
              <a:t>OpportunityPicklistFields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expectedvalues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 if </a:t>
            </a:r>
            <a:r>
              <a:rPr lang="en-US" dirty="0" err="1" smtClean="0"/>
              <a:t>page.has_field</a:t>
            </a:r>
            <a:r>
              <a:rPr lang="en-US" dirty="0" smtClean="0"/>
              <a:t>?(</a:t>
            </a:r>
            <a:r>
              <a:rPr lang="en-US" dirty="0" err="1" smtClean="0"/>
              <a:t>label_name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actualvalues</a:t>
            </a:r>
            <a:r>
              <a:rPr lang="en-US" dirty="0" smtClean="0"/>
              <a:t> = </a:t>
            </a:r>
            <a:r>
              <a:rPr lang="en-US" dirty="0" err="1" smtClean="0"/>
              <a:t>find_field</a:t>
            </a:r>
            <a:r>
              <a:rPr lang="en-US" dirty="0" smtClean="0"/>
              <a:t>(</a:t>
            </a:r>
            <a:r>
              <a:rPr lang="en-US" dirty="0" err="1" smtClean="0"/>
              <a:t>label_name</a:t>
            </a:r>
            <a:r>
              <a:rPr lang="en-US" dirty="0" smtClean="0"/>
              <a:t>, match: :</a:t>
            </a:r>
            <a:r>
              <a:rPr lang="en-US" dirty="0" err="1" smtClean="0"/>
              <a:t>prefer_exact</a:t>
            </a:r>
            <a:r>
              <a:rPr lang="en-US" dirty="0" smtClean="0"/>
              <a:t>).all('option').collect(&amp;:text)</a:t>
            </a:r>
          </a:p>
          <a:p>
            <a:r>
              <a:rPr lang="en-US" dirty="0" smtClean="0"/>
              <a:t>   puts "actual values = #{</a:t>
            </a:r>
            <a:r>
              <a:rPr lang="en-US" dirty="0" err="1" smtClean="0"/>
              <a:t>actualvalues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expectedvalues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[</a:t>
            </a:r>
            <a:r>
              <a:rPr lang="en-US" dirty="0" err="1" smtClean="0"/>
              <a:t>label_name</a:t>
            </a:r>
            <a:r>
              <a:rPr lang="en-US" dirty="0" smtClean="0"/>
              <a:t>].split(",")</a:t>
            </a:r>
          </a:p>
          <a:p>
            <a:r>
              <a:rPr lang="en-US" dirty="0" smtClean="0"/>
              <a:t>   puts "</a:t>
            </a:r>
            <a:r>
              <a:rPr lang="en-US" dirty="0" err="1" smtClean="0"/>
              <a:t>expectedvalues</a:t>
            </a:r>
            <a:r>
              <a:rPr lang="en-US" dirty="0" smtClean="0"/>
              <a:t> =  #{</a:t>
            </a:r>
            <a:r>
              <a:rPr lang="en-US" dirty="0" err="1" smtClean="0"/>
              <a:t>expectedvalues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actualvalues.sort</a:t>
            </a:r>
            <a:r>
              <a:rPr lang="en-US" dirty="0" smtClean="0"/>
              <a:t> == </a:t>
            </a:r>
            <a:r>
              <a:rPr lang="en-US" dirty="0" err="1" smtClean="0"/>
              <a:t>expectedvalues.sort</a:t>
            </a:r>
            <a:endParaRPr lang="en-US" dirty="0" smtClean="0"/>
          </a:p>
          <a:p>
            <a:r>
              <a:rPr lang="en-US" dirty="0" smtClean="0"/>
              <a:t>     puts "expected values are visible in #{</a:t>
            </a:r>
            <a:r>
              <a:rPr lang="en-US" dirty="0" err="1" smtClean="0"/>
              <a:t>label_name</a:t>
            </a:r>
            <a:r>
              <a:rPr lang="en-US" dirty="0" smtClean="0"/>
              <a:t>}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extravalue</a:t>
            </a:r>
            <a:r>
              <a:rPr lang="en-US" dirty="0" smtClean="0"/>
              <a:t> = (</a:t>
            </a:r>
            <a:r>
              <a:rPr lang="en-US" dirty="0" err="1" smtClean="0"/>
              <a:t>actualvalues.sort-expectedvalues.sort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puts  "Extra value = #{</a:t>
            </a:r>
            <a:r>
              <a:rPr lang="en-US" dirty="0" err="1" smtClean="0"/>
              <a:t>extravalue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missingValue</a:t>
            </a:r>
            <a:r>
              <a:rPr lang="en-US" dirty="0" smtClean="0"/>
              <a:t> = (</a:t>
            </a:r>
            <a:r>
              <a:rPr lang="en-US" dirty="0" err="1" smtClean="0"/>
              <a:t>expectedvalues.sort</a:t>
            </a:r>
            <a:r>
              <a:rPr lang="en-US" dirty="0" smtClean="0"/>
              <a:t> - </a:t>
            </a:r>
            <a:r>
              <a:rPr lang="en-US" dirty="0" err="1" smtClean="0"/>
              <a:t>actualvalues.sort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puts  "Missing Value = #{</a:t>
            </a:r>
            <a:r>
              <a:rPr lang="en-US" dirty="0" err="1" smtClean="0"/>
              <a:t>missingValue</a:t>
            </a:r>
            <a:r>
              <a:rPr lang="en-US" dirty="0" smtClean="0"/>
              <a:t>}"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writeFailure</a:t>
            </a:r>
            <a:r>
              <a:rPr lang="en-US" dirty="0" smtClean="0"/>
              <a:t> "expected values are not visible in #{</a:t>
            </a:r>
            <a:r>
              <a:rPr lang="en-US" dirty="0" err="1" smtClean="0"/>
              <a:t>label_name</a:t>
            </a:r>
            <a:r>
              <a:rPr lang="en-US" dirty="0" smtClean="0"/>
              <a:t>} </a:t>
            </a:r>
            <a:r>
              <a:rPr lang="en-US" dirty="0" err="1" smtClean="0"/>
              <a:t>picklist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end</a:t>
            </a:r>
          </a:p>
          <a:p>
            <a:r>
              <a:rPr lang="en-US" dirty="0" smtClean="0"/>
              <a:t> else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writeFailure</a:t>
            </a:r>
            <a:r>
              <a:rPr lang="en-US" dirty="0" smtClean="0"/>
              <a:t> "#{</a:t>
            </a:r>
            <a:r>
              <a:rPr lang="en-US" dirty="0" err="1" smtClean="0"/>
              <a:t>label_name</a:t>
            </a:r>
            <a:r>
              <a:rPr lang="en-US" dirty="0" smtClean="0"/>
              <a:t>} field not editable"</a:t>
            </a:r>
          </a:p>
          <a:p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concept for select box and text box in cucumber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When(/^I fill in the following:$/) do |table|</a:t>
            </a:r>
          </a:p>
          <a:p>
            <a:r>
              <a:rPr lang="en-US" dirty="0" smtClean="0"/>
              <a:t>  # table is a Cucumber::</a:t>
            </a:r>
            <a:r>
              <a:rPr lang="en-US" dirty="0" err="1" smtClean="0"/>
              <a:t>MultilineArgument</a:t>
            </a:r>
            <a:r>
              <a:rPr lang="en-US" dirty="0" smtClean="0"/>
              <a:t>::</a:t>
            </a:r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table.hashes.each</a:t>
            </a:r>
            <a:r>
              <a:rPr lang="en-US" dirty="0" smtClean="0"/>
              <a:t> do |row|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fill_in</a:t>
            </a:r>
            <a:r>
              <a:rPr lang="en-US" dirty="0" smtClean="0"/>
              <a:t>(row["field"], with: row["value"], match: :</a:t>
            </a:r>
            <a:r>
              <a:rPr lang="en-US" dirty="0" err="1" smtClean="0"/>
              <a:t>prefer_exact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When(/^I select the following:$/) do |table|</a:t>
            </a:r>
          </a:p>
          <a:p>
            <a:r>
              <a:rPr lang="en-US" dirty="0" smtClean="0"/>
              <a:t>  # table is a Cucumber::</a:t>
            </a:r>
            <a:r>
              <a:rPr lang="en-US" dirty="0" err="1" smtClean="0"/>
              <a:t>MultilineArgument</a:t>
            </a:r>
            <a:r>
              <a:rPr lang="en-US" dirty="0" smtClean="0"/>
              <a:t>::</a:t>
            </a:r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table.hashes.each</a:t>
            </a:r>
            <a:r>
              <a:rPr lang="en-US" dirty="0" smtClean="0"/>
              <a:t> do |row|</a:t>
            </a:r>
          </a:p>
          <a:p>
            <a:r>
              <a:rPr lang="en-US" dirty="0" smtClean="0"/>
              <a:t>    select(row["value"], :from =&gt; row["field"], match: :</a:t>
            </a:r>
            <a:r>
              <a:rPr lang="en-US" dirty="0" err="1" smtClean="0"/>
              <a:t>prefer_exact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util.rb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getCredentialInfo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YAML.load_file</a:t>
            </a:r>
            <a:r>
              <a:rPr lang="en-US" dirty="0" smtClean="0"/>
              <a:t>("./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Login.yml</a:t>
            </a:r>
            <a:r>
              <a:rPr lang="en-US" dirty="0" smtClean="0"/>
              <a:t>")[ENV['</a:t>
            </a:r>
            <a:r>
              <a:rPr lang="en-US" dirty="0" err="1" smtClean="0"/>
              <a:t>UserRole</a:t>
            </a:r>
            <a:r>
              <a:rPr lang="en-US" dirty="0" smtClean="0"/>
              <a:t>']]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writeFailure</a:t>
            </a:r>
            <a:r>
              <a:rPr lang="en-US" dirty="0" smtClean="0"/>
              <a:t>(data)</a:t>
            </a:r>
          </a:p>
          <a:p>
            <a:r>
              <a:rPr lang="en-US" dirty="0" smtClean="0"/>
              <a:t>  puts "&lt;span style='</a:t>
            </a:r>
            <a:r>
              <a:rPr lang="en-US" dirty="0" err="1" smtClean="0"/>
              <a:t>color:red</a:t>
            </a:r>
            <a:r>
              <a:rPr lang="en-US" dirty="0" smtClean="0"/>
              <a:t>'&gt;#{data}&lt;/span&gt;"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begin</a:t>
            </a:r>
          </a:p>
          <a:p>
            <a:r>
              <a:rPr lang="en-US" dirty="0" smtClean="0"/>
              <a:t>  if ENV['Browser'] == '</a:t>
            </a:r>
            <a:r>
              <a:rPr lang="en-US" dirty="0" err="1" smtClean="0"/>
              <a:t>firefox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Capybara.register_driver</a:t>
            </a:r>
            <a:r>
              <a:rPr lang="en-US" dirty="0" smtClean="0"/>
              <a:t> :</a:t>
            </a:r>
            <a:r>
              <a:rPr lang="en-US" dirty="0" err="1" smtClean="0"/>
              <a:t>selenium_firefox</a:t>
            </a:r>
            <a:r>
              <a:rPr lang="en-US" dirty="0" smtClean="0"/>
              <a:t> do |app|</a:t>
            </a:r>
          </a:p>
          <a:p>
            <a:r>
              <a:rPr lang="en-US" dirty="0" smtClean="0"/>
              <a:t>      Capybara::Selenium::</a:t>
            </a:r>
            <a:r>
              <a:rPr lang="en-US" dirty="0" err="1" smtClean="0"/>
              <a:t>Driver.new</a:t>
            </a:r>
            <a:r>
              <a:rPr lang="en-US" dirty="0" smtClean="0"/>
              <a:t>(app, :browser =&gt; :</a:t>
            </a:r>
            <a:r>
              <a:rPr lang="en-US" dirty="0" err="1" smtClean="0"/>
              <a:t>firefox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Capybara.default_driver</a:t>
            </a:r>
            <a:r>
              <a:rPr lang="en-US" dirty="0" smtClean="0"/>
              <a:t>         = :</a:t>
            </a:r>
            <a:r>
              <a:rPr lang="en-US" dirty="0" err="1" smtClean="0"/>
              <a:t>selenium_firefox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Capybara.javascript_driver</a:t>
            </a:r>
            <a:r>
              <a:rPr lang="en-US" dirty="0" smtClean="0"/>
              <a:t>      = :</a:t>
            </a:r>
            <a:r>
              <a:rPr lang="en-US" dirty="0" err="1" smtClean="0"/>
              <a:t>selenium_firefox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Capybara.run_server</a:t>
            </a:r>
            <a:r>
              <a:rPr lang="en-US" dirty="0" smtClean="0"/>
              <a:t>             = false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Capybara.default_selector</a:t>
            </a:r>
            <a:r>
              <a:rPr lang="en-US" dirty="0" smtClean="0"/>
              <a:t>       = :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Capybara.default_max_wait_time</a:t>
            </a:r>
            <a:r>
              <a:rPr lang="en-US" dirty="0" smtClean="0"/>
              <a:t> = 30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elsif</a:t>
            </a:r>
            <a:r>
              <a:rPr lang="en-US" dirty="0" smtClean="0"/>
              <a:t> ENV['Browser'] == '</a:t>
            </a:r>
            <a:r>
              <a:rPr lang="en-US" dirty="0" err="1" smtClean="0"/>
              <a:t>ie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Capybara.register_driver</a:t>
            </a:r>
            <a:r>
              <a:rPr lang="en-US" dirty="0" smtClean="0"/>
              <a:t> :</a:t>
            </a:r>
            <a:r>
              <a:rPr lang="en-US" dirty="0" err="1" smtClean="0"/>
              <a:t>ie</a:t>
            </a:r>
            <a:r>
              <a:rPr lang="en-US" dirty="0" smtClean="0"/>
              <a:t> do |app|</a:t>
            </a:r>
          </a:p>
          <a:p>
            <a:r>
              <a:rPr lang="en-US" dirty="0" smtClean="0"/>
              <a:t>      Capybara::Selenium::</a:t>
            </a:r>
            <a:r>
              <a:rPr lang="en-US" dirty="0" err="1" smtClean="0"/>
              <a:t>Driver.new</a:t>
            </a:r>
            <a:r>
              <a:rPr lang="en-US" dirty="0" smtClean="0"/>
              <a:t>(app, :browser =&gt; :</a:t>
            </a:r>
            <a:r>
              <a:rPr lang="en-US" dirty="0" err="1" smtClean="0"/>
              <a:t>ie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Capybara.default_driver</a:t>
            </a:r>
            <a:r>
              <a:rPr lang="en-US" dirty="0" smtClean="0"/>
              <a:t> = :</a:t>
            </a:r>
            <a:r>
              <a:rPr lang="en-US" dirty="0" err="1" smtClean="0"/>
              <a:t>ie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Capybara.default_max_wait_time</a:t>
            </a:r>
            <a:r>
              <a:rPr lang="en-US" dirty="0" smtClean="0"/>
              <a:t> = 90</a:t>
            </a:r>
          </a:p>
          <a:p>
            <a:r>
              <a:rPr lang="en-US" dirty="0" smtClean="0"/>
              <a:t>  else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Capybara.register_driver</a:t>
            </a:r>
            <a:r>
              <a:rPr lang="en-US" dirty="0" smtClean="0"/>
              <a:t> :chrome do |app|</a:t>
            </a:r>
          </a:p>
          <a:p>
            <a:r>
              <a:rPr lang="en-US" dirty="0" smtClean="0"/>
              <a:t>      Capybara::Selenium::</a:t>
            </a:r>
            <a:r>
              <a:rPr lang="en-US" dirty="0" err="1" smtClean="0"/>
              <a:t>Driver.new</a:t>
            </a:r>
            <a:r>
              <a:rPr lang="en-US" dirty="0" smtClean="0"/>
              <a:t>(app, :browser =&gt; :chrome, :switches =&gt; %w[ --disable-extensions ])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Capybara.default_driver</a:t>
            </a:r>
            <a:r>
              <a:rPr lang="en-US" dirty="0" smtClean="0"/>
              <a:t> = :chrome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Capybara.default_max_wait_time</a:t>
            </a:r>
            <a:r>
              <a:rPr lang="en-US" dirty="0" smtClean="0"/>
              <a:t> = 45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2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get_url</a:t>
            </a:r>
            <a:endParaRPr lang="en-US" dirty="0" smtClean="0"/>
          </a:p>
          <a:p>
            <a:r>
              <a:rPr lang="en-US" dirty="0" smtClean="0"/>
              <a:t>  if ENV['</a:t>
            </a:r>
            <a:r>
              <a:rPr lang="en-US" dirty="0" err="1" smtClean="0"/>
              <a:t>UserRole</a:t>
            </a:r>
            <a:r>
              <a:rPr lang="en-US" dirty="0" smtClean="0"/>
              <a:t>'].include? 'Sit'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Capybara.default_max_wait_time</a:t>
            </a:r>
            <a:r>
              <a:rPr lang="en-US" dirty="0" smtClean="0"/>
              <a:t> = 90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Capybara.app_host</a:t>
            </a:r>
            <a:r>
              <a:rPr lang="en-US" dirty="0" smtClean="0"/>
              <a:t> = "https://test.salesforce.com/"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elsif</a:t>
            </a:r>
            <a:r>
              <a:rPr lang="en-US" dirty="0" smtClean="0"/>
              <a:t> ENV['</a:t>
            </a:r>
            <a:r>
              <a:rPr lang="en-US" dirty="0" err="1" smtClean="0"/>
              <a:t>UserRole</a:t>
            </a:r>
            <a:r>
              <a:rPr lang="en-US" dirty="0" smtClean="0"/>
              <a:t>'].include? 'Prod'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Capybara.default_max_wait_time</a:t>
            </a:r>
            <a:r>
              <a:rPr lang="en-US" dirty="0" smtClean="0"/>
              <a:t> = 90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Capybara.app_host</a:t>
            </a:r>
            <a:r>
              <a:rPr lang="en-US" dirty="0" smtClean="0"/>
              <a:t> = "https://login.salesforce.com/"</a:t>
            </a:r>
          </a:p>
          <a:p>
            <a:endParaRPr lang="en-US" dirty="0" smtClean="0"/>
          </a:p>
          <a:p>
            <a:r>
              <a:rPr lang="en-US" dirty="0" smtClean="0"/>
              <a:t>  else</a:t>
            </a:r>
          </a:p>
          <a:p>
            <a:r>
              <a:rPr lang="en-US" dirty="0" smtClean="0"/>
              <a:t>    raise "Failed to match the #{ENV['</a:t>
            </a:r>
            <a:r>
              <a:rPr lang="en-US" dirty="0" err="1" smtClean="0"/>
              <a:t>UserRole</a:t>
            </a:r>
            <a:r>
              <a:rPr lang="en-US" dirty="0" smtClean="0"/>
              <a:t>']} name"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7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#before hook to maximize a window</a:t>
            </a:r>
          </a:p>
          <a:p>
            <a:r>
              <a:rPr lang="en-US" dirty="0" smtClean="0"/>
              <a:t>Before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page.driver.browser.manage.window.maximize</a:t>
            </a:r>
            <a:endParaRPr lang="en-US" dirty="0" smtClean="0"/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at_exit</a:t>
            </a:r>
            <a:r>
              <a:rPr lang="en-US" dirty="0" smtClean="0"/>
              <a:t>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page.quit</a:t>
            </a:r>
            <a:endParaRPr lang="en-US" dirty="0" smtClean="0"/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do |scenario|</a:t>
            </a:r>
          </a:p>
          <a:p>
            <a:r>
              <a:rPr lang="en-US" dirty="0" smtClean="0"/>
              <a:t>  if </a:t>
            </a:r>
            <a:r>
              <a:rPr lang="en-US" dirty="0" err="1" smtClean="0"/>
              <a:t>scenario.failed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    filename = "./Screenshot/</a:t>
            </a:r>
            <a:r>
              <a:rPr lang="en-US" dirty="0" err="1" smtClean="0"/>
              <a:t>failed_scenario_screenshots</a:t>
            </a:r>
            <a:r>
              <a:rPr lang="en-US" dirty="0" smtClean="0"/>
              <a:t>/#{scenario.name}_#{</a:t>
            </a:r>
            <a:r>
              <a:rPr lang="en-US" dirty="0" err="1" smtClean="0"/>
              <a:t>Time.now.strftime</a:t>
            </a:r>
            <a:r>
              <a:rPr lang="en-US" dirty="0" smtClean="0"/>
              <a:t>('%Y-%m-%d-%H-%M-%S')}.</a:t>
            </a:r>
            <a:r>
              <a:rPr lang="en-US" dirty="0" err="1" smtClean="0"/>
              <a:t>png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File.open</a:t>
            </a:r>
            <a:r>
              <a:rPr lang="en-US" dirty="0" smtClean="0"/>
              <a:t>(filename,'</a:t>
            </a:r>
            <a:r>
              <a:rPr lang="en-US" dirty="0" err="1" smtClean="0"/>
              <a:t>wb</a:t>
            </a:r>
            <a:r>
              <a:rPr lang="en-US" dirty="0" smtClean="0"/>
              <a:t>') do |f|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f.write</a:t>
            </a:r>
            <a:r>
              <a:rPr lang="en-US" dirty="0" smtClean="0"/>
              <a:t>(Base64.decode64(</a:t>
            </a:r>
            <a:r>
              <a:rPr lang="en-US" dirty="0" err="1" smtClean="0"/>
              <a:t>page.driver.browser.screenshot_as</a:t>
            </a:r>
            <a:r>
              <a:rPr lang="en-US" dirty="0" smtClean="0"/>
              <a:t>(:base64)))</a:t>
            </a:r>
          </a:p>
          <a:p>
            <a:r>
              <a:rPr lang="en-US" dirty="0" smtClean="0"/>
              <a:t>      embed(filename, 'image/png;base64')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else</a:t>
            </a:r>
          </a:p>
          <a:p>
            <a:r>
              <a:rPr lang="en-US" dirty="0" smtClean="0"/>
              <a:t>    filename = "./Screenshot/</a:t>
            </a:r>
            <a:r>
              <a:rPr lang="en-US" dirty="0" err="1" smtClean="0"/>
              <a:t>success_scenario_screenshots</a:t>
            </a:r>
            <a:r>
              <a:rPr lang="en-US" dirty="0" smtClean="0"/>
              <a:t>/#{scenario.name}_#{</a:t>
            </a:r>
            <a:r>
              <a:rPr lang="en-US" dirty="0" err="1" smtClean="0"/>
              <a:t>Time.now.strftime</a:t>
            </a:r>
            <a:r>
              <a:rPr lang="en-US" dirty="0" smtClean="0"/>
              <a:t>('%Y-%m-%d-%H-%M-%S')}.</a:t>
            </a:r>
            <a:r>
              <a:rPr lang="en-US" dirty="0" err="1" smtClean="0"/>
              <a:t>png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File.open</a:t>
            </a:r>
            <a:r>
              <a:rPr lang="en-US" dirty="0" smtClean="0"/>
              <a:t>(filename,'</a:t>
            </a:r>
            <a:r>
              <a:rPr lang="en-US" dirty="0" err="1" smtClean="0"/>
              <a:t>wb</a:t>
            </a:r>
            <a:r>
              <a:rPr lang="en-US" dirty="0" smtClean="0"/>
              <a:t>') do |f|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f.write</a:t>
            </a:r>
            <a:r>
              <a:rPr lang="en-US" dirty="0" smtClean="0"/>
              <a:t>(Base64.decode64(</a:t>
            </a:r>
            <a:r>
              <a:rPr lang="en-US" dirty="0" err="1" smtClean="0"/>
              <a:t>page.driver.browser.screenshot_as</a:t>
            </a:r>
            <a:r>
              <a:rPr lang="en-US" dirty="0" smtClean="0"/>
              <a:t>(:base64)))</a:t>
            </a:r>
          </a:p>
          <a:p>
            <a:r>
              <a:rPr lang="en-US" dirty="0" smtClean="0"/>
              <a:t>      embed(filename, 'image/png;base64')</a:t>
            </a:r>
          </a:p>
          <a:p>
            <a:r>
              <a:rPr lang="en-US" dirty="0" smtClean="0"/>
              <a:t>    end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5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Then(/^I should see "([^"]*)" </a:t>
            </a:r>
            <a:r>
              <a:rPr lang="en-US" dirty="0" err="1"/>
              <a:t>picklist</a:t>
            </a:r>
            <a:r>
              <a:rPr lang="en-US" dirty="0"/>
              <a:t> default value as "([^"]*)"$/) do |dropdown, value|</a:t>
            </a:r>
          </a:p>
          <a:p>
            <a:r>
              <a:rPr lang="en-US" dirty="0"/>
              <a:t>  if </a:t>
            </a:r>
            <a:r>
              <a:rPr lang="en-US" dirty="0" err="1"/>
              <a:t>page.has_select</a:t>
            </a:r>
            <a:r>
              <a:rPr lang="en-US" dirty="0"/>
              <a:t>?(dropdown)</a:t>
            </a:r>
          </a:p>
          <a:p>
            <a:r>
              <a:rPr lang="en-US" dirty="0"/>
              <a:t>    expect(page).to </a:t>
            </a:r>
            <a:r>
              <a:rPr lang="en-US" dirty="0" err="1"/>
              <a:t>have_select</a:t>
            </a:r>
            <a:r>
              <a:rPr lang="en-US" dirty="0"/>
              <a:t>(dropdown, :selected =&gt; value)</a:t>
            </a:r>
          </a:p>
          <a:p>
            <a:r>
              <a:rPr lang="en-US" dirty="0"/>
              <a:t>    sleep 10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writeFailure</a:t>
            </a:r>
            <a:r>
              <a:rPr lang="en-US" dirty="0"/>
              <a:t> "#{dropdown} field is not visible"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6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When(/^I enter all </a:t>
            </a:r>
            <a:r>
              <a:rPr lang="en-US" dirty="0" err="1"/>
              <a:t>mandantory</a:t>
            </a:r>
            <a:r>
              <a:rPr lang="en-US" dirty="0"/>
              <a:t> fields to create new random opportunity$/) do</a:t>
            </a:r>
          </a:p>
          <a:p>
            <a:r>
              <a:rPr lang="en-US" dirty="0"/>
              <a:t>  </a:t>
            </a:r>
            <a:r>
              <a:rPr lang="en-US" dirty="0" err="1"/>
              <a:t>randomvalue</a:t>
            </a:r>
            <a:r>
              <a:rPr lang="en-US" dirty="0"/>
              <a:t>=('0000'..'9999').</a:t>
            </a:r>
            <a:r>
              <a:rPr lang="en-US" dirty="0" err="1"/>
              <a:t>to_a.sample</a:t>
            </a:r>
            <a:endParaRPr lang="en-US" dirty="0"/>
          </a:p>
          <a:p>
            <a:r>
              <a:rPr lang="en-US" dirty="0"/>
              <a:t>  $</a:t>
            </a:r>
            <a:r>
              <a:rPr lang="en-US" dirty="0" err="1"/>
              <a:t>newopportunity</a:t>
            </a:r>
            <a:r>
              <a:rPr lang="en-US" dirty="0"/>
              <a:t> = "smoke-test-opportunity-" + </a:t>
            </a:r>
            <a:r>
              <a:rPr lang="en-US" dirty="0" err="1"/>
              <a:t>randomvalue</a:t>
            </a:r>
            <a:endParaRPr lang="en-US" dirty="0"/>
          </a:p>
          <a:p>
            <a:r>
              <a:rPr lang="en-US" dirty="0"/>
              <a:t>  sleep 5</a:t>
            </a:r>
          </a:p>
          <a:p>
            <a:r>
              <a:rPr lang="en-US" dirty="0"/>
              <a:t>  puts $</a:t>
            </a:r>
            <a:r>
              <a:rPr lang="en-US" dirty="0" err="1"/>
              <a:t>newopportunity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fill_in</a:t>
            </a:r>
            <a:r>
              <a:rPr lang="en-US" dirty="0"/>
              <a:t>('Opportunity Name', with: $</a:t>
            </a:r>
            <a:r>
              <a:rPr lang="en-US" dirty="0" err="1"/>
              <a:t>newopportunity</a:t>
            </a:r>
            <a:r>
              <a:rPr lang="en-US" dirty="0"/>
              <a:t>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fill_in</a:t>
            </a:r>
            <a:r>
              <a:rPr lang="en-US" dirty="0"/>
              <a:t>('Account Name', with: "smoke-test-account-123",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select('Not Contacted', :from =&gt; 'Stage',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fill_in</a:t>
            </a:r>
            <a:r>
              <a:rPr lang="en-US" dirty="0"/>
              <a:t>('Price Book', with: "Standard Price Book",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fill_in</a:t>
            </a:r>
            <a:r>
              <a:rPr lang="en-US" dirty="0"/>
              <a:t>('Close Date', with: " 7/21/2017",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select('Volume', :from =&gt; 'Opportunity Type',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select('Direct', :from =&gt; 'Direct/Channel',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select('Region </a:t>
            </a:r>
            <a:r>
              <a:rPr lang="en-US" dirty="0" err="1"/>
              <a:t>Öst</a:t>
            </a:r>
            <a:r>
              <a:rPr lang="en-US" dirty="0"/>
              <a:t>', :from =&gt; 'Client Territory',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select('USA', :from =&gt; 'Client Region',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select('United States', :from =&gt; 'Country',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select('NALA', :from =&gt; 'SSI Theatre', match: :</a:t>
            </a:r>
            <a:r>
              <a:rPr lang="en-US" dirty="0" err="1"/>
              <a:t>prefer_exact</a:t>
            </a:r>
            <a:r>
              <a:rPr lang="en-US" dirty="0"/>
              <a:t>)</a:t>
            </a:r>
          </a:p>
          <a:p>
            <a:r>
              <a:rPr lang="en-US" dirty="0"/>
              <a:t>  sleep 15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7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1324</Words>
  <Application>Microsoft Office PowerPoint</Application>
  <PresentationFormat>On-screen Show (4:3)</PresentationFormat>
  <Paragraphs>192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Cucumber with capybara</vt:lpstr>
      <vt:lpstr>Reusable method for picklist values</vt:lpstr>
      <vt:lpstr>Table concept for select box and text box in cucumber ruby</vt:lpstr>
      <vt:lpstr>This util.rb file</vt:lpstr>
      <vt:lpstr>PowerPoint Presentation</vt:lpstr>
      <vt:lpstr>PowerPoint Presentation</vt:lpstr>
      <vt:lpstr>Hooks function</vt:lpstr>
      <vt:lpstr>PowerPoint Presentation</vt:lpstr>
      <vt:lpstr>PowerPoint Presentation</vt:lpstr>
      <vt:lpstr>PowerPoint Presentation</vt:lpstr>
      <vt:lpstr>Batch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with</dc:title>
  <dc:creator>Kirubanand Ramasamy</dc:creator>
  <cp:lastModifiedBy>Kirubanand Ramasamy</cp:lastModifiedBy>
  <cp:revision>4</cp:revision>
  <dcterms:created xsi:type="dcterms:W3CDTF">2018-01-04T06:34:13Z</dcterms:created>
  <dcterms:modified xsi:type="dcterms:W3CDTF">2018-01-04T12:58:42Z</dcterms:modified>
</cp:coreProperties>
</file>