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68" r:id="rId20"/>
    <p:sldId id="279" r:id="rId21"/>
    <p:sldId id="277" r:id="rId22"/>
    <p:sldId id="280" r:id="rId23"/>
    <p:sldId id="281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71" autoAdjust="0"/>
  </p:normalViewPr>
  <p:slideViewPr>
    <p:cSldViewPr>
      <p:cViewPr varScale="1">
        <p:scale>
          <a:sx n="60" d="100"/>
          <a:sy n="6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364-B991-4A8A-B1E4-69AC54504AD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3AC23-7C06-488F-BDA1-CBE1C4B5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Then(/^I check the </a:t>
            </a:r>
            <a:r>
              <a:rPr lang="en-US" dirty="0" err="1" smtClean="0"/>
              <a:t>picklist</a:t>
            </a:r>
            <a:r>
              <a:rPr lang="en-US" dirty="0" smtClean="0"/>
              <a:t> value of "([^"]*)" field$/) do |arg1|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sleep 5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arg</a:t>
            </a:r>
            <a:r>
              <a:rPr lang="en-US" dirty="0" smtClean="0"/>
              <a:t> = </a:t>
            </a:r>
            <a:r>
              <a:rPr lang="en-US" dirty="0" err="1" smtClean="0"/>
              <a:t>getAccountsDetails</a:t>
            </a:r>
            <a:r>
              <a:rPr lang="en-US" dirty="0" smtClean="0"/>
              <a:t> '</a:t>
            </a:r>
            <a:r>
              <a:rPr lang="en-US" dirty="0" err="1" smtClean="0"/>
              <a:t>account_details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page.has_select</a:t>
            </a:r>
            <a:r>
              <a:rPr lang="en-US" dirty="0" smtClean="0"/>
              <a:t>?("acc24")</a:t>
            </a:r>
          </a:p>
          <a:p>
            <a:r>
              <a:rPr lang="en-US" dirty="0" smtClean="0"/>
              <a:t>      puts "#{arg1} </a:t>
            </a:r>
            <a:r>
              <a:rPr lang="en-US" dirty="0" err="1" smtClean="0"/>
              <a:t>picklist</a:t>
            </a:r>
            <a:r>
              <a:rPr lang="en-US" dirty="0" smtClean="0"/>
              <a:t> field is present and a </a:t>
            </a:r>
            <a:r>
              <a:rPr lang="en-US" dirty="0" err="1" smtClean="0"/>
              <a:t>picklist</a:t>
            </a:r>
            <a:r>
              <a:rPr lang="en-US" dirty="0" smtClean="0"/>
              <a:t> field"</a:t>
            </a:r>
          </a:p>
          <a:p>
            <a:r>
              <a:rPr lang="en-US" dirty="0" smtClean="0"/>
              <a:t>      within all('.</a:t>
            </a:r>
            <a:r>
              <a:rPr lang="en-US" dirty="0" err="1" smtClean="0"/>
              <a:t>pbSubsection</a:t>
            </a:r>
            <a:r>
              <a:rPr lang="en-US" dirty="0" smtClean="0"/>
              <a:t>')[0] do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actualvalue</a:t>
            </a:r>
            <a:r>
              <a:rPr lang="en-US" dirty="0" smtClean="0"/>
              <a:t> =find(:</a:t>
            </a:r>
            <a:r>
              <a:rPr lang="en-US" dirty="0" err="1" smtClean="0"/>
              <a:t>xpath</a:t>
            </a:r>
            <a:r>
              <a:rPr lang="en-US" dirty="0" smtClean="0"/>
              <a:t>, "//*[contains(@name, 'acc24')]").all('option').collect(&amp;:text)</a:t>
            </a:r>
          </a:p>
          <a:p>
            <a:r>
              <a:rPr lang="en-US" dirty="0" smtClean="0"/>
              <a:t>        puts "actual values = #{</a:t>
            </a:r>
            <a:r>
              <a:rPr lang="en-US" dirty="0" err="1" smtClean="0"/>
              <a:t>actualvalue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expectedvalue</a:t>
            </a:r>
            <a:r>
              <a:rPr lang="en-US" dirty="0" smtClean="0"/>
              <a:t> =</a:t>
            </a:r>
            <a:r>
              <a:rPr lang="en-US" dirty="0" err="1" smtClean="0"/>
              <a:t>Array.new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expectedvalue</a:t>
            </a:r>
            <a:r>
              <a:rPr lang="en-US" dirty="0" smtClean="0"/>
              <a:t> = </a:t>
            </a:r>
            <a:r>
              <a:rPr lang="en-US" dirty="0" err="1" smtClean="0"/>
              <a:t>arg</a:t>
            </a:r>
            <a:r>
              <a:rPr lang="en-US" dirty="0" smtClean="0"/>
              <a:t>["</a:t>
            </a:r>
            <a:r>
              <a:rPr lang="en-US" dirty="0" err="1" smtClean="0"/>
              <a:t>account_currency</a:t>
            </a:r>
            <a:r>
              <a:rPr lang="en-US" dirty="0" smtClean="0"/>
              <a:t>"].split(',')</a:t>
            </a:r>
          </a:p>
          <a:p>
            <a:r>
              <a:rPr lang="en-US" dirty="0" smtClean="0"/>
              <a:t>        puts "</a:t>
            </a:r>
            <a:r>
              <a:rPr lang="en-US" dirty="0" err="1" smtClean="0"/>
              <a:t>expectedvalues</a:t>
            </a:r>
            <a:r>
              <a:rPr lang="en-US" dirty="0" smtClean="0"/>
              <a:t> =  #{</a:t>
            </a:r>
            <a:r>
              <a:rPr lang="en-US" dirty="0" err="1" smtClean="0"/>
              <a:t>expectedvalue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   if  </a:t>
            </a:r>
            <a:r>
              <a:rPr lang="en-US" dirty="0" err="1" smtClean="0"/>
              <a:t>actualvalue.sort</a:t>
            </a:r>
            <a:r>
              <a:rPr lang="en-US" dirty="0" smtClean="0"/>
              <a:t> == </a:t>
            </a:r>
            <a:r>
              <a:rPr lang="en-US" dirty="0" err="1" smtClean="0"/>
              <a:t>expectedvalue.sort</a:t>
            </a:r>
            <a:endParaRPr lang="en-US" dirty="0" smtClean="0"/>
          </a:p>
          <a:p>
            <a:r>
              <a:rPr lang="en-US" dirty="0" smtClean="0"/>
              <a:t>          puts "expected values are visible in new record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writeFailure</a:t>
            </a:r>
            <a:r>
              <a:rPr lang="en-US" dirty="0" smtClean="0"/>
              <a:t> "expected values are not visible in new record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end</a:t>
            </a:r>
          </a:p>
          <a:p>
            <a:r>
              <a:rPr lang="en-US" dirty="0" smtClean="0"/>
              <a:t>      end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writeFailure</a:t>
            </a:r>
            <a:r>
              <a:rPr lang="en-US" dirty="0" smtClean="0"/>
              <a:t> "#{arg1} </a:t>
            </a:r>
            <a:r>
              <a:rPr lang="en-US" dirty="0" err="1" smtClean="0"/>
              <a:t>picklist</a:t>
            </a:r>
            <a:r>
              <a:rPr lang="en-US" dirty="0" smtClean="0"/>
              <a:t> is not present"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AC23-7C06-488F-BDA1-CBE1C4B5A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&lt;html&gt;&lt;head&gt;</a:t>
            </a:r>
          </a:p>
          <a:p>
            <a:r>
              <a:rPr lang="en-US" dirty="0" smtClean="0"/>
              <a:t>   &lt;meta http-</a:t>
            </a:r>
            <a:r>
              <a:rPr lang="en-US" dirty="0" err="1" smtClean="0"/>
              <a:t>equiv</a:t>
            </a:r>
            <a:r>
              <a:rPr lang="en-US" dirty="0" smtClean="0"/>
              <a:t>="Content-Type" content="text/html; charset=utf-8"&gt;</a:t>
            </a:r>
          </a:p>
          <a:p>
            <a:r>
              <a:rPr lang="en-US" dirty="0" smtClean="0"/>
              <a:t>   &lt;title&gt;Response CPQ Automation Report&lt;/title&gt;</a:t>
            </a:r>
          </a:p>
          <a:p>
            <a:r>
              <a:rPr lang="en-US" dirty="0" smtClean="0"/>
              <a:t> 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	a {color: #4A72AF;}</a:t>
            </a:r>
          </a:p>
          <a:p>
            <a:r>
              <a:rPr lang="en-US" dirty="0" smtClean="0"/>
              <a:t>	body, #header h1, #header h2, p {margin: 0; padding: 0;}</a:t>
            </a:r>
          </a:p>
          <a:p>
            <a:r>
              <a:rPr lang="en-US" dirty="0" smtClean="0"/>
              <a:t>	#main {border: 1px solid #</a:t>
            </a:r>
            <a:r>
              <a:rPr lang="en-US" dirty="0" err="1" smtClean="0"/>
              <a:t>cfcece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img</a:t>
            </a:r>
            <a:r>
              <a:rPr lang="en-US" dirty="0" smtClean="0"/>
              <a:t> {display: block;}</a:t>
            </a:r>
          </a:p>
          <a:p>
            <a:r>
              <a:rPr lang="en-US" dirty="0" smtClean="0"/>
              <a:t>	#top-message p, #bottom-message p {color: #3f4042; font-size: 12px; font-family: Arial, Helvetica, sans-serif; }</a:t>
            </a:r>
          </a:p>
          <a:p>
            <a:r>
              <a:rPr lang="en-US" dirty="0" smtClean="0"/>
              <a:t>	#header h1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24px; margin-bottom: 0!important; padding-bottom: 0; }</a:t>
            </a:r>
          </a:p>
          <a:p>
            <a:r>
              <a:rPr lang="en-US" dirty="0" smtClean="0"/>
              <a:t>	#header h2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Arial, Helvetica, sans-serif; font-size: 24px; margin-bottom: 0 !important; padding-bottom: 0; }</a:t>
            </a:r>
          </a:p>
          <a:p>
            <a:r>
              <a:rPr lang="en-US" dirty="0" smtClean="0"/>
              <a:t>	#header p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12px;  }</a:t>
            </a:r>
          </a:p>
          <a:p>
            <a:r>
              <a:rPr lang="en-US" dirty="0" smtClean="0"/>
              <a:t>	h1, h2, h3, h4, h5, h6 {margin: 0 0 0.8em 0;}</a:t>
            </a:r>
          </a:p>
          <a:p>
            <a:r>
              <a:rPr lang="en-US" dirty="0" smtClean="0"/>
              <a:t>	h3 {font-size: 28px; color: #444444 !important; font-family: Arial, Helvetica, sans-serif; }</a:t>
            </a:r>
          </a:p>
          <a:p>
            <a:r>
              <a:rPr lang="en-US" dirty="0" smtClean="0"/>
              <a:t>	h4 {font-size: 22px; color: #4A72AF !important; font-family: Arial, Helvetica, sans-serif; }</a:t>
            </a:r>
          </a:p>
          <a:p>
            <a:r>
              <a:rPr lang="en-US" dirty="0" smtClean="0"/>
              <a:t>	h5 {font-size: 18px; color: #444444 !important; font-family: Arial, Helvetica, sans-serif; }</a:t>
            </a:r>
          </a:p>
          <a:p>
            <a:r>
              <a:rPr lang="en-US" dirty="0" smtClean="0"/>
              <a:t>	p {font-size: 12px; color: #444444 !important; font-family: "Lucida Grande", "Lucida Sans", "Lucida Sans Unicode", sans-serif; line-height: 1.5;}</a:t>
            </a:r>
          </a:p>
          <a:p>
            <a:r>
              <a:rPr lang="en-US" dirty="0" smtClean="0"/>
              <a:t>  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&lt;table width="100%"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</a:t>
            </a:r>
            <a:r>
              <a:rPr lang="en-US" dirty="0" err="1" smtClean="0"/>
              <a:t>bgcolor</a:t>
            </a:r>
            <a:r>
              <a:rPr lang="en-US" dirty="0" smtClean="0"/>
              <a:t>="e4e4e4"&gt;&lt;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</a:p>
          <a:p>
            <a:endParaRPr lang="en-US" dirty="0" smtClean="0"/>
          </a:p>
          <a:p>
            <a:r>
              <a:rPr lang="en-US" dirty="0" smtClean="0"/>
              <a:t>	&lt;table id="top-message"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r>
              <a:rPr lang="en-US" dirty="0" smtClean="0"/>
              <a:t>	&lt;table id="main" width="600" align="center"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="15" </a:t>
            </a:r>
            <a:r>
              <a:rPr lang="en-US" dirty="0" err="1" smtClean="0"/>
              <a:t>bgcolor</a:t>
            </a:r>
            <a:r>
              <a:rPr lang="en-US" dirty="0" smtClean="0"/>
              <a:t>="</a:t>
            </a:r>
            <a:r>
              <a:rPr lang="en-US" dirty="0" err="1" smtClean="0"/>
              <a:t>ffffff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&lt;table id="header" </a:t>
            </a:r>
            <a:r>
              <a:rPr lang="en-US" dirty="0" err="1" smtClean="0"/>
              <a:t>cellpadding</a:t>
            </a:r>
            <a:r>
              <a:rPr lang="en-US" dirty="0" smtClean="0"/>
              <a:t>="10"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 </a:t>
            </a:r>
            <a:r>
              <a:rPr lang="en-US" dirty="0" err="1" smtClean="0"/>
              <a:t>bgcolor</a:t>
            </a:r>
            <a:r>
              <a:rPr lang="en-US" dirty="0" smtClean="0"/>
              <a:t>="8fb3e9"&gt;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</a:t>
            </a:r>
            <a:r>
              <a:rPr lang="en-US" dirty="0" err="1" smtClean="0"/>
              <a:t>bgcolor</a:t>
            </a:r>
            <a:r>
              <a:rPr lang="en-US" dirty="0" smtClean="0"/>
              <a:t>="FF0000"&gt;&lt;h1&gt;Response CPQ&lt;/h1&gt;&lt;/td&gt;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align="right" </a:t>
            </a:r>
            <a:r>
              <a:rPr lang="en-US" dirty="0" err="1" smtClean="0"/>
              <a:t>bgcolor</a:t>
            </a:r>
            <a:r>
              <a:rPr lang="en-US" dirty="0" smtClean="0"/>
              <a:t>="FF0000"&gt;&lt;p&gt;Build number: $BUILD_NUMBER | Build date: $BUILD_TIMESTAMP&lt;/p&gt;&lt;/td&gt;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              &lt;table id="content-2"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&lt;td width="570"&gt;&lt;p&gt;The cucumber test ran successfully Please click below link to view results &lt;/p&gt;&lt;/td&gt;</a:t>
            </a:r>
          </a:p>
          <a:p>
            <a:r>
              <a:rPr lang="en-US" dirty="0" smtClean="0"/>
              <a:t>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      </a:t>
            </a:r>
          </a:p>
          <a:p>
            <a:r>
              <a:rPr lang="en-US" dirty="0" smtClean="0"/>
              <a:t>				&lt;table id="content-1"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align="left"&gt;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&lt;td&gt;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                     &lt;h5&gt;Total tests: $TEST_COUNTS&lt;/h5&gt;</a:t>
            </a:r>
          </a:p>
          <a:p>
            <a:r>
              <a:rPr lang="en-US" dirty="0" smtClean="0"/>
              <a:t>                      &lt;h5&gt;&lt;font color=green&gt;Passed: ${</a:t>
            </a:r>
            <a:r>
              <a:rPr lang="en-US" dirty="0" err="1" smtClean="0"/>
              <a:t>TEST_COUNTS,var</a:t>
            </a:r>
            <a:r>
              <a:rPr lang="en-US" dirty="0" smtClean="0"/>
              <a:t>="pass"}&lt;/font&gt;&lt;/h5&gt;</a:t>
            </a:r>
          </a:p>
          <a:p>
            <a:r>
              <a:rPr lang="en-US" dirty="0" smtClean="0"/>
              <a:t>                      &lt;h5&gt;&lt;font color=red &gt;Failed: ${</a:t>
            </a:r>
            <a:r>
              <a:rPr lang="en-US" dirty="0" err="1" smtClean="0"/>
              <a:t>TEST_COUNTS,var</a:t>
            </a:r>
            <a:r>
              <a:rPr lang="en-US" dirty="0" smtClean="0"/>
              <a:t>="fail"}&lt;/font&gt;&lt;/h5&gt;</a:t>
            </a:r>
          </a:p>
          <a:p>
            <a:r>
              <a:rPr lang="en-US" dirty="0" smtClean="0"/>
              <a:t>                      &lt;h5&gt;&lt;font color=blue &gt;Skipped: ${</a:t>
            </a:r>
            <a:r>
              <a:rPr lang="en-US" dirty="0" err="1" smtClean="0"/>
              <a:t>TEST_COUNTS,var</a:t>
            </a:r>
            <a:r>
              <a:rPr lang="en-US" dirty="0" smtClean="0"/>
              <a:t>="skip"}&lt;/font&gt;&lt;/h5&gt;</a:t>
            </a:r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              </a:t>
            </a:r>
          </a:p>
          <a:p>
            <a:r>
              <a:rPr lang="en-US" dirty="0" smtClean="0"/>
              <a:t>						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&lt;table id="bottom-message"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              &lt;p&gt;Links to the build:&lt;/p&gt;</a:t>
            </a:r>
          </a:p>
          <a:p>
            <a:r>
              <a:rPr lang="en-US" dirty="0" smtClean="0"/>
              <a:t>              &lt;p&gt;&lt;a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="$BUILD_URL/cucumber-html-reports/overview-features.html"&gt;Overview-Features-Results&lt;/a&gt; 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="$BUILD_URL/cucumber-html-reports/overview-tags.html"&gt;Overview-Tags-Report&lt;/a&gt;|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="$BUILD_URL/cucumber-html-reports/overview-trends.html"&gt;Overview-Trends-Report&lt;/a&gt;|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="$BUILD_URL/cucumber-html-reports/overview-failures.html"&gt;Failures&lt;/a&gt; 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&lt;/td&gt;&lt;/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AC23-7C06-488F-BDA1-CBE1C4B5A7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&lt;html&gt;&lt;head&gt;</a:t>
            </a:r>
          </a:p>
          <a:p>
            <a:r>
              <a:rPr lang="en-US" dirty="0" smtClean="0"/>
              <a:t>   &lt;meta http-</a:t>
            </a:r>
            <a:r>
              <a:rPr lang="en-US" dirty="0" err="1" smtClean="0"/>
              <a:t>equiv</a:t>
            </a:r>
            <a:r>
              <a:rPr lang="en-US" dirty="0" smtClean="0"/>
              <a:t>="Content-Type" content="text/html; charset=utf-8"&gt;</a:t>
            </a:r>
          </a:p>
          <a:p>
            <a:r>
              <a:rPr lang="en-US" dirty="0" smtClean="0"/>
              <a:t>   &lt;title&gt;Response CPQ Automation Report&lt;/title&gt;</a:t>
            </a:r>
          </a:p>
          <a:p>
            <a:r>
              <a:rPr lang="en-US" dirty="0" smtClean="0"/>
              <a:t> 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	a {color: #4A72AF;}</a:t>
            </a:r>
          </a:p>
          <a:p>
            <a:r>
              <a:rPr lang="en-US" dirty="0" smtClean="0"/>
              <a:t>	body, #header h1, #header h2, p {margin: 0; padding: 0;}</a:t>
            </a:r>
          </a:p>
          <a:p>
            <a:r>
              <a:rPr lang="en-US" dirty="0" smtClean="0"/>
              <a:t>	#main {border: 1px solid #</a:t>
            </a:r>
            <a:r>
              <a:rPr lang="en-US" dirty="0" err="1" smtClean="0"/>
              <a:t>cfcece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img</a:t>
            </a:r>
            <a:r>
              <a:rPr lang="en-US" dirty="0" smtClean="0"/>
              <a:t> {display: block;}</a:t>
            </a:r>
          </a:p>
          <a:p>
            <a:r>
              <a:rPr lang="en-US" dirty="0" smtClean="0"/>
              <a:t>	#top-message p, #bottom-message p {color: #3f4042; font-size: 12px; font-family: Arial, Helvetica, sans-serif; }</a:t>
            </a:r>
          </a:p>
          <a:p>
            <a:r>
              <a:rPr lang="en-US" dirty="0" smtClean="0"/>
              <a:t>	#header h1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24px; margin-bottom: 0!important; padding-bottom: 0; }</a:t>
            </a:r>
          </a:p>
          <a:p>
            <a:r>
              <a:rPr lang="en-US" dirty="0" smtClean="0"/>
              <a:t>	#header h2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Arial, Helvetica, sans-serif; font-size: 24px; margin-bottom: 0 !important; padding-bottom: 0; }</a:t>
            </a:r>
          </a:p>
          <a:p>
            <a:r>
              <a:rPr lang="en-US" dirty="0" smtClean="0"/>
              <a:t>	#header p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12px;  }</a:t>
            </a:r>
          </a:p>
          <a:p>
            <a:r>
              <a:rPr lang="en-US" dirty="0" smtClean="0"/>
              <a:t>	h1, h2, h3, h4, h5, h6 {margin: 0 0 0.8em 0;}</a:t>
            </a:r>
          </a:p>
          <a:p>
            <a:r>
              <a:rPr lang="en-US" dirty="0" smtClean="0"/>
              <a:t>	h3 {font-size: 28px; color: #444444 !important; font-family: Arial, Helvetica, sans-serif; }</a:t>
            </a:r>
          </a:p>
          <a:p>
            <a:r>
              <a:rPr lang="en-US" dirty="0" smtClean="0"/>
              <a:t>	h4 {font-size: 22px; color: #4A72AF !important; font-family: Arial, Helvetica, sans-serif; }</a:t>
            </a:r>
          </a:p>
          <a:p>
            <a:r>
              <a:rPr lang="en-US" dirty="0" smtClean="0"/>
              <a:t>	h5 {font-size: 18px; color: #444444 !important; font-family: Arial, Helvetica, sans-serif; }</a:t>
            </a:r>
          </a:p>
          <a:p>
            <a:r>
              <a:rPr lang="en-US" dirty="0" smtClean="0"/>
              <a:t>	p {font-size: 12px; color: #444444 !important; font-family: "Lucida Grande", "Lucida Sans", "Lucida Sans Unicode", sans-serif; line-height: 1.5;}</a:t>
            </a:r>
          </a:p>
          <a:p>
            <a:r>
              <a:rPr lang="en-US" dirty="0" smtClean="0"/>
              <a:t>  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&lt;table width="100%"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</a:t>
            </a:r>
            <a:r>
              <a:rPr lang="en-US" dirty="0" err="1" smtClean="0"/>
              <a:t>bgcolor</a:t>
            </a:r>
            <a:r>
              <a:rPr lang="en-US" dirty="0" smtClean="0"/>
              <a:t>="e4e4e4"&gt;&lt;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</a:p>
          <a:p>
            <a:endParaRPr lang="en-US" dirty="0" smtClean="0"/>
          </a:p>
          <a:p>
            <a:r>
              <a:rPr lang="en-US" dirty="0" smtClean="0"/>
              <a:t>	&lt;table id="top-message"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r>
              <a:rPr lang="en-US" dirty="0" smtClean="0"/>
              <a:t>	&lt;table id="main" width="600" align="center"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="15" </a:t>
            </a:r>
            <a:r>
              <a:rPr lang="en-US" dirty="0" err="1" smtClean="0"/>
              <a:t>bgcolor</a:t>
            </a:r>
            <a:r>
              <a:rPr lang="en-US" dirty="0" smtClean="0"/>
              <a:t>="</a:t>
            </a:r>
            <a:r>
              <a:rPr lang="en-US" dirty="0" err="1" smtClean="0"/>
              <a:t>ffffff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&lt;table id="header" </a:t>
            </a:r>
            <a:r>
              <a:rPr lang="en-US" dirty="0" err="1" smtClean="0"/>
              <a:t>cellpadding</a:t>
            </a:r>
            <a:r>
              <a:rPr lang="en-US" dirty="0" smtClean="0"/>
              <a:t>="10"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 </a:t>
            </a:r>
            <a:r>
              <a:rPr lang="en-US" dirty="0" err="1" smtClean="0"/>
              <a:t>bgcolor</a:t>
            </a:r>
            <a:r>
              <a:rPr lang="en-US" dirty="0" smtClean="0"/>
              <a:t>="8fb3e9"&gt;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</a:t>
            </a:r>
            <a:r>
              <a:rPr lang="en-US" dirty="0" err="1" smtClean="0"/>
              <a:t>bgcolor</a:t>
            </a:r>
            <a:r>
              <a:rPr lang="en-US" dirty="0" smtClean="0"/>
              <a:t>="FF0000"&gt;&lt;h1&gt;Response CPQ&lt;/h1&gt;&lt;/td&gt;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align="right" </a:t>
            </a:r>
            <a:r>
              <a:rPr lang="en-US" dirty="0" err="1" smtClean="0"/>
              <a:t>bgcolor</a:t>
            </a:r>
            <a:r>
              <a:rPr lang="en-US" dirty="0" smtClean="0"/>
              <a:t>="FF0000"&gt;&lt;p&gt;Build number: $BUILD_NUMBER | Build date: $BUILD_TIMESTAMP&lt;/p&gt;&lt;/td&gt;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              &lt;table id="content-2"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&lt;td width="570"&gt;&lt;p&gt;The cucumber test ran successfully Please click below link to view results &lt;/p&gt;&lt;/td&gt;</a:t>
            </a:r>
          </a:p>
          <a:p>
            <a:r>
              <a:rPr lang="en-US" dirty="0" smtClean="0"/>
              <a:t>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      </a:t>
            </a:r>
          </a:p>
          <a:p>
            <a:r>
              <a:rPr lang="en-US" dirty="0" smtClean="0"/>
              <a:t>				&lt;table id="content-1"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align="left"&gt;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&lt;td&gt;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                     &lt;h5&gt;Total tests: $TEST_COUNTS&lt;/h5&gt;</a:t>
            </a:r>
          </a:p>
          <a:p>
            <a:r>
              <a:rPr lang="en-US" dirty="0" smtClean="0"/>
              <a:t>                      &lt;h5&gt;&lt;font color=green&gt;Passed: ${</a:t>
            </a:r>
            <a:r>
              <a:rPr lang="en-US" dirty="0" err="1" smtClean="0"/>
              <a:t>TEST_COUNTS,var</a:t>
            </a:r>
            <a:r>
              <a:rPr lang="en-US" dirty="0" smtClean="0"/>
              <a:t>="pass"}&lt;/font&gt;&lt;/h5&gt;</a:t>
            </a:r>
          </a:p>
          <a:p>
            <a:r>
              <a:rPr lang="en-US" dirty="0" smtClean="0"/>
              <a:t>                      &lt;h5&gt;&lt;font color=red &gt;Failed: ${</a:t>
            </a:r>
            <a:r>
              <a:rPr lang="en-US" dirty="0" err="1" smtClean="0"/>
              <a:t>TEST_COUNTS,var</a:t>
            </a:r>
            <a:r>
              <a:rPr lang="en-US" dirty="0" smtClean="0"/>
              <a:t>="fail"}&lt;/font&gt;&lt;/h5&gt;</a:t>
            </a:r>
          </a:p>
          <a:p>
            <a:r>
              <a:rPr lang="en-US" dirty="0" smtClean="0"/>
              <a:t>                      &lt;h5&gt;&lt;font color=blue &gt;Skipped: ${</a:t>
            </a:r>
            <a:r>
              <a:rPr lang="en-US" dirty="0" err="1" smtClean="0"/>
              <a:t>TEST_COUNTS,var</a:t>
            </a:r>
            <a:r>
              <a:rPr lang="en-US" dirty="0" smtClean="0"/>
              <a:t>="skip"}&lt;/font&gt;&lt;/h5&gt;</a:t>
            </a:r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              </a:t>
            </a:r>
          </a:p>
          <a:p>
            <a:r>
              <a:rPr lang="en-US" dirty="0" smtClean="0"/>
              <a:t>						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&lt;table id="bottom-message"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              &lt;p&gt;Links to the build:&lt;/p&gt;</a:t>
            </a:r>
          </a:p>
          <a:p>
            <a:r>
              <a:rPr lang="en-US" dirty="0" smtClean="0"/>
              <a:t>              &lt;p&gt;&lt;a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="$BUILD_URL/cucumber-html-reports/overview-features.html"&gt;Overview-Features-Results&lt;/a&gt; 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="$BUILD_URL/cucumber-html-reports/overview-tags.html"&gt;Overview-Tags-Report&lt;/a&gt;|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="$BUILD_URL/cucumber-html-reports/overview-trends.html"&gt;Overview-Trends-Report&lt;/a&gt;|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="$BUILD_URL/cucumber-html-reports/overview-failures.html"&gt;Failures&lt;/a&gt; 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&lt;/td&gt;&lt;/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AC23-7C06-488F-BDA1-CBE1C4B5A7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5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8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D447-53B0-4080-A891-44233A92BC1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F0FC-8A31-4BA2-9B28-DDD2B3DF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r>
              <a:rPr lang="en-US" dirty="0" smtClean="0"/>
              <a:t> </a:t>
            </a:r>
            <a:r>
              <a:rPr lang="en-US" dirty="0" err="1" smtClean="0"/>
              <a:t>ramasamy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67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66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2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16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13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35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1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68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72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70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16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Then(/^I check the </a:t>
            </a:r>
            <a:r>
              <a:rPr lang="en-US" dirty="0" err="1" smtClean="0"/>
              <a:t>picklist</a:t>
            </a:r>
            <a:r>
              <a:rPr lang="en-US" dirty="0" smtClean="0"/>
              <a:t> value of "([^"]*)" field$/) do |arg1|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sleep 5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arg</a:t>
            </a:r>
            <a:r>
              <a:rPr lang="en-US" dirty="0" smtClean="0"/>
              <a:t> = </a:t>
            </a:r>
            <a:r>
              <a:rPr lang="en-US" dirty="0" err="1" smtClean="0"/>
              <a:t>getAccountsDetails</a:t>
            </a:r>
            <a:r>
              <a:rPr lang="en-US" dirty="0" smtClean="0"/>
              <a:t> '</a:t>
            </a:r>
            <a:r>
              <a:rPr lang="en-US" dirty="0" err="1" smtClean="0"/>
              <a:t>account_details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page.has_select</a:t>
            </a:r>
            <a:r>
              <a:rPr lang="en-US" dirty="0" smtClean="0"/>
              <a:t>?("acc24")</a:t>
            </a:r>
          </a:p>
          <a:p>
            <a:r>
              <a:rPr lang="en-US" dirty="0" smtClean="0"/>
              <a:t>      puts "#{arg1} </a:t>
            </a:r>
            <a:r>
              <a:rPr lang="en-US" dirty="0" err="1" smtClean="0"/>
              <a:t>picklist</a:t>
            </a:r>
            <a:r>
              <a:rPr lang="en-US" dirty="0" smtClean="0"/>
              <a:t> field is present and a </a:t>
            </a:r>
            <a:r>
              <a:rPr lang="en-US" dirty="0" err="1" smtClean="0"/>
              <a:t>picklist</a:t>
            </a:r>
            <a:r>
              <a:rPr lang="en-US" dirty="0" smtClean="0"/>
              <a:t> field"</a:t>
            </a:r>
          </a:p>
          <a:p>
            <a:r>
              <a:rPr lang="en-US" dirty="0" smtClean="0"/>
              <a:t>      within all('.</a:t>
            </a:r>
            <a:r>
              <a:rPr lang="en-US" dirty="0" err="1" smtClean="0"/>
              <a:t>pbSubsection</a:t>
            </a:r>
            <a:r>
              <a:rPr lang="en-US" dirty="0" smtClean="0"/>
              <a:t>')[0] do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actualvalue</a:t>
            </a:r>
            <a:r>
              <a:rPr lang="en-US" dirty="0" smtClean="0"/>
              <a:t> =find(:</a:t>
            </a:r>
            <a:r>
              <a:rPr lang="en-US" dirty="0" err="1" smtClean="0"/>
              <a:t>xpath</a:t>
            </a:r>
            <a:r>
              <a:rPr lang="en-US" dirty="0" smtClean="0"/>
              <a:t>, "//*[contains(@name, 'acc24')]").all('option').collect(&amp;:text)</a:t>
            </a:r>
          </a:p>
          <a:p>
            <a:r>
              <a:rPr lang="en-US" dirty="0" smtClean="0"/>
              <a:t>        puts "actual values = #{</a:t>
            </a:r>
            <a:r>
              <a:rPr lang="en-US" dirty="0" err="1" smtClean="0"/>
              <a:t>actualvalue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expectedvalue</a:t>
            </a:r>
            <a:r>
              <a:rPr lang="en-US" dirty="0" smtClean="0"/>
              <a:t> =</a:t>
            </a:r>
            <a:r>
              <a:rPr lang="en-US" dirty="0" err="1" smtClean="0"/>
              <a:t>Array.new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expectedvalue</a:t>
            </a:r>
            <a:r>
              <a:rPr lang="en-US" dirty="0" smtClean="0"/>
              <a:t> = </a:t>
            </a:r>
            <a:r>
              <a:rPr lang="en-US" dirty="0" err="1" smtClean="0"/>
              <a:t>arg</a:t>
            </a:r>
            <a:r>
              <a:rPr lang="en-US" dirty="0" smtClean="0"/>
              <a:t>["</a:t>
            </a:r>
            <a:r>
              <a:rPr lang="en-US" dirty="0" err="1" smtClean="0"/>
              <a:t>account_currency</a:t>
            </a:r>
            <a:r>
              <a:rPr lang="en-US" dirty="0" smtClean="0"/>
              <a:t>"].split(',')</a:t>
            </a:r>
          </a:p>
          <a:p>
            <a:r>
              <a:rPr lang="en-US" dirty="0" smtClean="0"/>
              <a:t>        puts "</a:t>
            </a:r>
            <a:r>
              <a:rPr lang="en-US" dirty="0" err="1" smtClean="0"/>
              <a:t>expectedvalues</a:t>
            </a:r>
            <a:r>
              <a:rPr lang="en-US" dirty="0" smtClean="0"/>
              <a:t> =  #{</a:t>
            </a:r>
            <a:r>
              <a:rPr lang="en-US" dirty="0" err="1" smtClean="0"/>
              <a:t>expectedvalue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   if  </a:t>
            </a:r>
            <a:r>
              <a:rPr lang="en-US" dirty="0" err="1" smtClean="0"/>
              <a:t>actualvalue.sort</a:t>
            </a:r>
            <a:r>
              <a:rPr lang="en-US" dirty="0" smtClean="0"/>
              <a:t> == </a:t>
            </a:r>
            <a:r>
              <a:rPr lang="en-US" dirty="0" err="1" smtClean="0"/>
              <a:t>expectedvalue.sort</a:t>
            </a:r>
            <a:endParaRPr lang="en-US" dirty="0" smtClean="0"/>
          </a:p>
          <a:p>
            <a:r>
              <a:rPr lang="en-US" dirty="0" smtClean="0"/>
              <a:t>          puts "expected values are visible in new record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writeFailure</a:t>
            </a:r>
            <a:r>
              <a:rPr lang="en-US" dirty="0" smtClean="0"/>
              <a:t> "expected values are not visible in new record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end</a:t>
            </a:r>
          </a:p>
          <a:p>
            <a:r>
              <a:rPr lang="en-US" dirty="0" smtClean="0"/>
              <a:t>      end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writeFailure</a:t>
            </a:r>
            <a:r>
              <a:rPr lang="en-US" dirty="0" smtClean="0"/>
              <a:t> "#{arg1} </a:t>
            </a:r>
            <a:r>
              <a:rPr lang="en-US" dirty="0" err="1" smtClean="0"/>
              <a:t>picklist</a:t>
            </a:r>
            <a:r>
              <a:rPr lang="en-US" dirty="0" smtClean="0"/>
              <a:t> is not present"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4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38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11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64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string is mutable and </a:t>
            </a:r>
            <a:r>
              <a:rPr lang="en-US" dirty="0" err="1" smtClean="0"/>
              <a:t>unmuteable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1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&lt;html&gt;&lt;head&gt;</a:t>
            </a:r>
          </a:p>
          <a:p>
            <a:r>
              <a:rPr lang="en-US" dirty="0" smtClean="0"/>
              <a:t>   &lt;meta http-</a:t>
            </a:r>
            <a:r>
              <a:rPr lang="en-US" dirty="0" err="1" smtClean="0"/>
              <a:t>equiv</a:t>
            </a:r>
            <a:r>
              <a:rPr lang="en-US" dirty="0" smtClean="0"/>
              <a:t>="Content-Type" content="text/html; charset=utf-8"&gt;</a:t>
            </a:r>
          </a:p>
          <a:p>
            <a:r>
              <a:rPr lang="en-US" dirty="0" smtClean="0"/>
              <a:t>   &lt;title&gt;Response CPQ Automation Report&lt;/title&gt;</a:t>
            </a:r>
          </a:p>
          <a:p>
            <a:r>
              <a:rPr lang="en-US" dirty="0" smtClean="0"/>
              <a:t> 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	a {color: #4A72AF;}</a:t>
            </a:r>
          </a:p>
          <a:p>
            <a:r>
              <a:rPr lang="en-US" dirty="0" smtClean="0"/>
              <a:t>	body, #header h1, #header h2, p {margin: 0; padding: 0;}</a:t>
            </a:r>
          </a:p>
          <a:p>
            <a:r>
              <a:rPr lang="en-US" dirty="0" smtClean="0"/>
              <a:t>	#main {border: 1px solid #</a:t>
            </a:r>
            <a:r>
              <a:rPr lang="en-US" dirty="0" err="1" smtClean="0"/>
              <a:t>cfcece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img</a:t>
            </a:r>
            <a:r>
              <a:rPr lang="en-US" dirty="0" smtClean="0"/>
              <a:t> {display: block;}</a:t>
            </a:r>
          </a:p>
          <a:p>
            <a:r>
              <a:rPr lang="en-US" dirty="0" smtClean="0"/>
              <a:t>	#top-message p, #bottom-message p {color: #3f4042; font-size: 12px; font-family: Arial, Helvetica, sans-serif; }</a:t>
            </a:r>
          </a:p>
          <a:p>
            <a:r>
              <a:rPr lang="en-US" dirty="0" smtClean="0"/>
              <a:t>	#header h1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24px; margin-bottom: 0!important; padding-bottom: 0; }</a:t>
            </a:r>
          </a:p>
          <a:p>
            <a:r>
              <a:rPr lang="en-US" dirty="0" smtClean="0"/>
              <a:t>	#header h2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Arial, Helvetica, sans-serif; font-size: 24px; margin-bottom: 0 !important; padding-bottom: 0; }</a:t>
            </a:r>
          </a:p>
          <a:p>
            <a:r>
              <a:rPr lang="en-US" dirty="0" smtClean="0"/>
              <a:t>	#header p {color: #</a:t>
            </a:r>
            <a:r>
              <a:rPr lang="en-US" dirty="0" err="1" smtClean="0"/>
              <a:t>ffffff</a:t>
            </a:r>
            <a:r>
              <a:rPr lang="en-US" dirty="0" smtClean="0"/>
              <a:t> !important; font-family: "Lucida Grande", "Lucida Sans", "Lucida Sans Unicode", sans-serif; font-size: 12px;  }</a:t>
            </a:r>
          </a:p>
          <a:p>
            <a:r>
              <a:rPr lang="en-US" dirty="0" smtClean="0"/>
              <a:t>	h1, h2, h3, h4, h5, h6 {margin: 0 0 0.8em 0;}</a:t>
            </a:r>
          </a:p>
          <a:p>
            <a:r>
              <a:rPr lang="en-US" dirty="0" smtClean="0"/>
              <a:t>	h3 {font-size: 28px; color: #444444 !important; font-family: Arial, Helvetica, sans-serif; }</a:t>
            </a:r>
          </a:p>
          <a:p>
            <a:r>
              <a:rPr lang="en-US" dirty="0" smtClean="0"/>
              <a:t>	h4 {font-size: 22px; color: #4A72AF !important; font-family: Arial, Helvetica, sans-serif; }</a:t>
            </a:r>
          </a:p>
          <a:p>
            <a:r>
              <a:rPr lang="en-US" dirty="0" smtClean="0"/>
              <a:t>	h5 {font-size: 18px; color: #444444 !important; font-family: Arial, Helvetica, sans-serif; }</a:t>
            </a:r>
          </a:p>
          <a:p>
            <a:r>
              <a:rPr lang="en-US" dirty="0" smtClean="0"/>
              <a:t>	p {font-size: 12px; color: #444444 !important; font-family: "Lucida Grande", "Lucida Sans", "Lucida Sans Unicode", sans-serif; line-height: 1.5;}</a:t>
            </a:r>
          </a:p>
          <a:p>
            <a:r>
              <a:rPr lang="en-US" dirty="0" smtClean="0"/>
              <a:t>  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&lt;table width="100%"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</a:t>
            </a:r>
            <a:r>
              <a:rPr lang="en-US" dirty="0" err="1" smtClean="0"/>
              <a:t>bgcolor</a:t>
            </a:r>
            <a:r>
              <a:rPr lang="en-US" dirty="0" smtClean="0"/>
              <a:t>="e4e4e4"&gt;&lt;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</a:p>
          <a:p>
            <a:endParaRPr lang="en-US" dirty="0" smtClean="0"/>
          </a:p>
          <a:p>
            <a:r>
              <a:rPr lang="en-US" dirty="0" smtClean="0"/>
              <a:t>	&lt;table id="top-message"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r>
              <a:rPr lang="en-US" dirty="0" smtClean="0"/>
              <a:t>	&lt;table id="main" width="600" align="center"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="15" </a:t>
            </a:r>
            <a:r>
              <a:rPr lang="en-US" dirty="0" err="1" smtClean="0"/>
              <a:t>bgcolor</a:t>
            </a:r>
            <a:r>
              <a:rPr lang="en-US" dirty="0" smtClean="0"/>
              <a:t>="</a:t>
            </a:r>
            <a:r>
              <a:rPr lang="en-US" dirty="0" err="1" smtClean="0"/>
              <a:t>ffffff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&lt;table id="header" </a:t>
            </a:r>
            <a:r>
              <a:rPr lang="en-US" dirty="0" err="1" smtClean="0"/>
              <a:t>cellpadding</a:t>
            </a:r>
            <a:r>
              <a:rPr lang="en-US" dirty="0" smtClean="0"/>
              <a:t>="10"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 </a:t>
            </a:r>
            <a:r>
              <a:rPr lang="en-US" dirty="0" err="1" smtClean="0"/>
              <a:t>bgcolor</a:t>
            </a:r>
            <a:r>
              <a:rPr lang="en-US" dirty="0" smtClean="0"/>
              <a:t>="8fb3e9"&gt;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</a:t>
            </a:r>
            <a:r>
              <a:rPr lang="en-US" dirty="0" err="1" smtClean="0"/>
              <a:t>bgcolor</a:t>
            </a:r>
            <a:r>
              <a:rPr lang="en-US" dirty="0" smtClean="0"/>
              <a:t>="FF0000"&gt;&lt;h1&gt;Response CPQ&lt;/h1&gt;&lt;/td&gt;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width="570" align="right" </a:t>
            </a:r>
            <a:r>
              <a:rPr lang="en-US" dirty="0" err="1" smtClean="0"/>
              <a:t>bgcolor</a:t>
            </a:r>
            <a:r>
              <a:rPr lang="en-US" dirty="0" smtClean="0"/>
              <a:t>="FF0000"&gt;&lt;p&gt;Build number: $BUILD_NUMBER | Build date: $BUILD_TIMESTAMP&lt;/p&gt;&lt;/td&gt;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              &lt;table id="content-2"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align="center"&gt;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          &lt;td width="570"&gt;&lt;p&gt;The cucumber test ran successfully Please click below link to view results &lt;/p&gt;&lt;/td&gt;</a:t>
            </a:r>
          </a:p>
          <a:p>
            <a:r>
              <a:rPr lang="en-US" dirty="0" smtClean="0"/>
              <a:t>             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      </a:t>
            </a:r>
          </a:p>
          <a:p>
            <a:r>
              <a:rPr lang="en-US" dirty="0" smtClean="0"/>
              <a:t>				&lt;table id="content-1"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="0" align="left"&gt;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&lt;td&gt;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 smtClean="0"/>
              <a:t>                     &lt;h5&gt;Total tests: $TEST_COUNTS&lt;/h5&gt;</a:t>
            </a:r>
          </a:p>
          <a:p>
            <a:r>
              <a:rPr lang="en-US" dirty="0" smtClean="0"/>
              <a:t>                      &lt;h5&gt;&lt;font color=green&gt;Passed: ${</a:t>
            </a:r>
            <a:r>
              <a:rPr lang="en-US" dirty="0" err="1" smtClean="0"/>
              <a:t>TEST_COUNTS,var</a:t>
            </a:r>
            <a:r>
              <a:rPr lang="en-US" dirty="0" smtClean="0"/>
              <a:t>="pass"}&lt;/font&gt;&lt;/h5&gt;</a:t>
            </a:r>
          </a:p>
          <a:p>
            <a:r>
              <a:rPr lang="en-US" dirty="0" smtClean="0"/>
              <a:t>                      &lt;h5&gt;&lt;font color=red &gt;Failed: ${</a:t>
            </a:r>
            <a:r>
              <a:rPr lang="en-US" dirty="0" err="1" smtClean="0"/>
              <a:t>TEST_COUNTS,var</a:t>
            </a:r>
            <a:r>
              <a:rPr lang="en-US" dirty="0" smtClean="0"/>
              <a:t>="fail"}&lt;/font&gt;&lt;/h5&gt;</a:t>
            </a:r>
          </a:p>
          <a:p>
            <a:r>
              <a:rPr lang="en-US" dirty="0" smtClean="0"/>
              <a:t>                      &lt;h5&gt;&lt;font color=blue &gt;Skipped: ${</a:t>
            </a:r>
            <a:r>
              <a:rPr lang="en-US" dirty="0" err="1" smtClean="0"/>
              <a:t>TEST_COUNTS,var</a:t>
            </a:r>
            <a:r>
              <a:rPr lang="en-US" dirty="0" smtClean="0"/>
              <a:t>="skip"}&lt;/font&gt;&lt;/h5&gt;</a:t>
            </a:r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/>
              <a:t>                      </a:t>
            </a:r>
          </a:p>
          <a:p>
            <a:r>
              <a:rPr lang="en-US" dirty="0" smtClean="0"/>
              <a:t>						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&lt;td&gt;</a:t>
            </a:r>
          </a:p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	&lt;table id="bottom-message" </a:t>
            </a:r>
            <a:r>
              <a:rPr lang="en-US" dirty="0" err="1" smtClean="0"/>
              <a:t>cellpadding</a:t>
            </a:r>
            <a:r>
              <a:rPr lang="en-US" dirty="0" smtClean="0"/>
              <a:t>="20" </a:t>
            </a:r>
            <a:r>
              <a:rPr lang="en-US" dirty="0" err="1" smtClean="0"/>
              <a:t>cellspacing</a:t>
            </a:r>
            <a:r>
              <a:rPr lang="en-US" dirty="0" smtClean="0"/>
              <a:t>="0" width="600" align="center"&gt;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tbody</a:t>
            </a:r>
            <a:r>
              <a:rPr lang="en-US" dirty="0" smtClean="0"/>
              <a:t>&gt;&lt;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&lt;td align="center"&gt;</a:t>
            </a:r>
          </a:p>
          <a:p>
            <a:r>
              <a:rPr lang="en-US" dirty="0" smtClean="0"/>
              <a:t>              &lt;p&gt;Links to the build:&lt;/p&gt;</a:t>
            </a:r>
          </a:p>
          <a:p>
            <a:r>
              <a:rPr lang="en-US" dirty="0" smtClean="0"/>
              <a:t>              &lt;p&gt;&lt;a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="$BUILD_URL/cucumber-html-reports/overview-features.html"&gt;Overview-Features-Results&lt;/a&gt; 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="$BUILD_URL/cucumber-html-reports/overview-tags.html"&gt;Overview-Tags-Report&lt;/a&gt;|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="$BUILD_URL/cucumber-html-reports/overview-trends.html"&gt;Overview-Trends-Report&lt;/a&gt;| &lt;a </a:t>
            </a:r>
            <a:r>
              <a:rPr lang="en-US" dirty="0" err="1" smtClean="0"/>
              <a:t>href</a:t>
            </a:r>
            <a:r>
              <a:rPr lang="en-US" dirty="0" smtClean="0"/>
              <a:t>="$BUILD_URL/cucumber-html-reports/overview-failures.html"&gt;Failures&lt;/a&gt; </a:t>
            </a:r>
          </a:p>
          <a:p>
            <a:r>
              <a:rPr lang="en-US" dirty="0" smtClean="0"/>
              <a:t>			&lt;/td&gt;</a:t>
            </a:r>
          </a:p>
          <a:p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r>
              <a:rPr lang="en-US" dirty="0" smtClean="0"/>
              <a:t>&lt;/td&gt;&lt;/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tbody</a:t>
            </a:r>
            <a:r>
              <a:rPr lang="en-US" dirty="0" smtClean="0"/>
              <a:t>&gt;&lt;/table&gt;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9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06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16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34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21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78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436</Words>
  <Application>Microsoft Office PowerPoint</Application>
  <PresentationFormat>On-screen Show (4:3)</PresentationFormat>
  <Paragraphs>326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Kirubanand Ramasamy</dc:creator>
  <cp:lastModifiedBy>Kirubanand Ramasamy</cp:lastModifiedBy>
  <cp:revision>7</cp:revision>
  <dcterms:created xsi:type="dcterms:W3CDTF">2017-12-07T07:15:26Z</dcterms:created>
  <dcterms:modified xsi:type="dcterms:W3CDTF">2017-12-08T13:32:03Z</dcterms:modified>
</cp:coreProperties>
</file>