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E9F4-948F-434C-94D0-C1AE526D272D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FA9D-861C-4403-A2A1-2094142B1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flow.org/documentation/Scoped-Bindings/" TargetMode="External"/><Relationship Id="rId2" Type="http://schemas.openxmlformats.org/officeDocument/2006/relationships/hyperlink" Target="http://toolsqa.com/specflow/createinstance-in-specflow-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owserstack/specflow-browserst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r>
              <a:rPr lang="en-US" dirty="0" smtClean="0"/>
              <a:t> </a:t>
            </a:r>
            <a:r>
              <a:rPr lang="en-US" dirty="0" err="1" smtClean="0"/>
              <a:t>ramasamy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61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60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61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http://toolsqa.com/specflow/createinstance-in-specflow-table/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3"/>
              </a:rPr>
              <a:t>https://specflow.org/documentation/Scoped-Bindings/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https://github.com/browserstack/specflow-browserstack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2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00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5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84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2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4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81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</Words>
  <Application>Microsoft Office PowerPoint</Application>
  <PresentationFormat>On-screen Show (4:3)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Spec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flow</dc:title>
  <dc:creator>Kirubanand Ramasamy</dc:creator>
  <cp:lastModifiedBy>Kirubanand Ramasamy</cp:lastModifiedBy>
  <cp:revision>5</cp:revision>
  <dcterms:created xsi:type="dcterms:W3CDTF">2017-11-22T07:04:38Z</dcterms:created>
  <dcterms:modified xsi:type="dcterms:W3CDTF">2017-11-22T14:13:32Z</dcterms:modified>
</cp:coreProperties>
</file>