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71" r:id="rId4"/>
    <p:sldId id="257" r:id="rId5"/>
    <p:sldId id="260" r:id="rId6"/>
    <p:sldId id="268" r:id="rId7"/>
    <p:sldId id="263"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977C99-0AB4-448C-9E8F-7CF0547285AB}" type="doc">
      <dgm:prSet loTypeId="urn:microsoft.com/office/officeart/2018/5/layout/IconLeaf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2911CA0A-59BD-4AAC-B24F-76BF8A4639B2}">
      <dgm:prSet/>
      <dgm:spPr/>
      <dgm:t>
        <a:bodyPr/>
        <a:lstStyle/>
        <a:p>
          <a:pPr>
            <a:defRPr cap="all"/>
          </a:pPr>
          <a:r>
            <a:rPr lang="en-US"/>
            <a:t>Streamlining order processing workflows to minimize delays and errors.</a:t>
          </a:r>
        </a:p>
      </dgm:t>
    </dgm:pt>
    <dgm:pt modelId="{DC2D4009-C56D-4A60-AD2F-7BAB9E7D3678}" type="parTrans" cxnId="{801479FA-2705-460B-BB17-0808FEB39F19}">
      <dgm:prSet/>
      <dgm:spPr/>
      <dgm:t>
        <a:bodyPr/>
        <a:lstStyle/>
        <a:p>
          <a:endParaRPr lang="en-US"/>
        </a:p>
      </dgm:t>
    </dgm:pt>
    <dgm:pt modelId="{A2FA186B-8977-4E81-B65A-B9D05CEB26D7}" type="sibTrans" cxnId="{801479FA-2705-460B-BB17-0808FEB39F19}">
      <dgm:prSet/>
      <dgm:spPr/>
      <dgm:t>
        <a:bodyPr/>
        <a:lstStyle/>
        <a:p>
          <a:endParaRPr lang="en-US"/>
        </a:p>
      </dgm:t>
    </dgm:pt>
    <dgm:pt modelId="{788CBCCB-8822-4F56-A7AD-89458FCE0149}">
      <dgm:prSet/>
      <dgm:spPr/>
      <dgm:t>
        <a:bodyPr/>
        <a:lstStyle/>
        <a:p>
          <a:pPr>
            <a:defRPr cap="all"/>
          </a:pPr>
          <a:r>
            <a:rPr lang="en-US"/>
            <a:t>Managing delivery status, timely deliveries of delivery boys with amid fluctuating demand and traffic conditions.</a:t>
          </a:r>
        </a:p>
      </dgm:t>
    </dgm:pt>
    <dgm:pt modelId="{9D9D8C7C-1009-4779-B879-34FDEF80C00A}" type="parTrans" cxnId="{10B3E040-7DEC-4970-83FA-A8270AAD23DE}">
      <dgm:prSet/>
      <dgm:spPr/>
      <dgm:t>
        <a:bodyPr/>
        <a:lstStyle/>
        <a:p>
          <a:endParaRPr lang="en-US"/>
        </a:p>
      </dgm:t>
    </dgm:pt>
    <dgm:pt modelId="{A4C7E242-203F-4CDC-9A2D-20BB5744913A}" type="sibTrans" cxnId="{10B3E040-7DEC-4970-83FA-A8270AAD23DE}">
      <dgm:prSet/>
      <dgm:spPr/>
      <dgm:t>
        <a:bodyPr/>
        <a:lstStyle/>
        <a:p>
          <a:endParaRPr lang="en-US"/>
        </a:p>
      </dgm:t>
    </dgm:pt>
    <dgm:pt modelId="{57ED7CC4-984B-4906-9474-F5BCC01F5687}">
      <dgm:prSet/>
      <dgm:spPr/>
      <dgm:t>
        <a:bodyPr/>
        <a:lstStyle/>
        <a:p>
          <a:pPr>
            <a:defRPr cap="all"/>
          </a:pPr>
          <a:r>
            <a:rPr lang="en-US"/>
            <a:t>Safeguarding customer information and transaction data.</a:t>
          </a:r>
        </a:p>
      </dgm:t>
    </dgm:pt>
    <dgm:pt modelId="{24EA23D4-6F5F-42D3-9658-3AE40AD1760B}" type="parTrans" cxnId="{A713EF34-9AFD-4F8C-87D3-EB0DC25B12BD}">
      <dgm:prSet/>
      <dgm:spPr/>
      <dgm:t>
        <a:bodyPr/>
        <a:lstStyle/>
        <a:p>
          <a:endParaRPr lang="en-US"/>
        </a:p>
      </dgm:t>
    </dgm:pt>
    <dgm:pt modelId="{470E975E-83AE-400D-BFE3-0AA91DBD176D}" type="sibTrans" cxnId="{A713EF34-9AFD-4F8C-87D3-EB0DC25B12BD}">
      <dgm:prSet/>
      <dgm:spPr/>
      <dgm:t>
        <a:bodyPr/>
        <a:lstStyle/>
        <a:p>
          <a:endParaRPr lang="en-US"/>
        </a:p>
      </dgm:t>
    </dgm:pt>
    <dgm:pt modelId="{29468DA0-39D3-43F2-A6B0-701B407AD987}" type="pres">
      <dgm:prSet presAssocID="{04977C99-0AB4-448C-9E8F-7CF0547285AB}" presName="root" presStyleCnt="0">
        <dgm:presLayoutVars>
          <dgm:dir/>
          <dgm:resizeHandles val="exact"/>
        </dgm:presLayoutVars>
      </dgm:prSet>
      <dgm:spPr/>
    </dgm:pt>
    <dgm:pt modelId="{6EE2196F-2E8D-40E8-886F-70BA471699BC}" type="pres">
      <dgm:prSet presAssocID="{2911CA0A-59BD-4AAC-B24F-76BF8A4639B2}" presName="compNode" presStyleCnt="0"/>
      <dgm:spPr/>
    </dgm:pt>
    <dgm:pt modelId="{B3848A8C-C760-4410-9F4C-8137B5113EE7}" type="pres">
      <dgm:prSet presAssocID="{2911CA0A-59BD-4AAC-B24F-76BF8A4639B2}" presName="iconBgRect" presStyleLbl="bgShp" presStyleIdx="0" presStyleCnt="3"/>
      <dgm:spPr>
        <a:prstGeom prst="round2DiagRect">
          <a:avLst>
            <a:gd name="adj1" fmla="val 29727"/>
            <a:gd name="adj2" fmla="val 0"/>
          </a:avLst>
        </a:prstGeom>
      </dgm:spPr>
    </dgm:pt>
    <dgm:pt modelId="{F0FE7A6B-A3F7-4E18-BC30-9365F3109E13}" type="pres">
      <dgm:prSet presAssocID="{2911CA0A-59BD-4AAC-B24F-76BF8A4639B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kflow"/>
        </a:ext>
      </dgm:extLst>
    </dgm:pt>
    <dgm:pt modelId="{6E85F5CE-67C3-48C9-AC85-949E6C9F608D}" type="pres">
      <dgm:prSet presAssocID="{2911CA0A-59BD-4AAC-B24F-76BF8A4639B2}" presName="spaceRect" presStyleCnt="0"/>
      <dgm:spPr/>
    </dgm:pt>
    <dgm:pt modelId="{85B15D10-35EA-4321-89A2-B154B45E6491}" type="pres">
      <dgm:prSet presAssocID="{2911CA0A-59BD-4AAC-B24F-76BF8A4639B2}" presName="textRect" presStyleLbl="revTx" presStyleIdx="0" presStyleCnt="3">
        <dgm:presLayoutVars>
          <dgm:chMax val="1"/>
          <dgm:chPref val="1"/>
        </dgm:presLayoutVars>
      </dgm:prSet>
      <dgm:spPr/>
    </dgm:pt>
    <dgm:pt modelId="{7336377F-4A43-4B8C-87B1-6FA122D3EBB9}" type="pres">
      <dgm:prSet presAssocID="{A2FA186B-8977-4E81-B65A-B9D05CEB26D7}" presName="sibTrans" presStyleCnt="0"/>
      <dgm:spPr/>
    </dgm:pt>
    <dgm:pt modelId="{43A61B16-EE8E-47A0-B19B-32A1AE5E5394}" type="pres">
      <dgm:prSet presAssocID="{788CBCCB-8822-4F56-A7AD-89458FCE0149}" presName="compNode" presStyleCnt="0"/>
      <dgm:spPr/>
    </dgm:pt>
    <dgm:pt modelId="{56CD6CEB-B207-444E-B5E5-E32E846F4483}" type="pres">
      <dgm:prSet presAssocID="{788CBCCB-8822-4F56-A7AD-89458FCE0149}" presName="iconBgRect" presStyleLbl="bgShp" presStyleIdx="1" presStyleCnt="3"/>
      <dgm:spPr>
        <a:prstGeom prst="round2DiagRect">
          <a:avLst>
            <a:gd name="adj1" fmla="val 29727"/>
            <a:gd name="adj2" fmla="val 0"/>
          </a:avLst>
        </a:prstGeom>
      </dgm:spPr>
    </dgm:pt>
    <dgm:pt modelId="{ED48414E-E052-45BE-B74D-BDEA40819F03}" type="pres">
      <dgm:prSet presAssocID="{788CBCCB-8822-4F56-A7AD-89458FCE014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uck"/>
        </a:ext>
      </dgm:extLst>
    </dgm:pt>
    <dgm:pt modelId="{52CD4FB4-AA9E-4BC8-9454-69B5BA11ABD2}" type="pres">
      <dgm:prSet presAssocID="{788CBCCB-8822-4F56-A7AD-89458FCE0149}" presName="spaceRect" presStyleCnt="0"/>
      <dgm:spPr/>
    </dgm:pt>
    <dgm:pt modelId="{6C1C8F2D-6AD1-4AF9-A1E3-0FFEAB6AD87E}" type="pres">
      <dgm:prSet presAssocID="{788CBCCB-8822-4F56-A7AD-89458FCE0149}" presName="textRect" presStyleLbl="revTx" presStyleIdx="1" presStyleCnt="3">
        <dgm:presLayoutVars>
          <dgm:chMax val="1"/>
          <dgm:chPref val="1"/>
        </dgm:presLayoutVars>
      </dgm:prSet>
      <dgm:spPr/>
    </dgm:pt>
    <dgm:pt modelId="{DA0192A9-96C4-47BE-8530-8E031296295D}" type="pres">
      <dgm:prSet presAssocID="{A4C7E242-203F-4CDC-9A2D-20BB5744913A}" presName="sibTrans" presStyleCnt="0"/>
      <dgm:spPr/>
    </dgm:pt>
    <dgm:pt modelId="{5B06AA63-0767-4D76-B44D-5AA4A2F8E667}" type="pres">
      <dgm:prSet presAssocID="{57ED7CC4-984B-4906-9474-F5BCC01F5687}" presName="compNode" presStyleCnt="0"/>
      <dgm:spPr/>
    </dgm:pt>
    <dgm:pt modelId="{E868508D-9916-4CBE-B1F9-81A1EAA42CE1}" type="pres">
      <dgm:prSet presAssocID="{57ED7CC4-984B-4906-9474-F5BCC01F5687}" presName="iconBgRect" presStyleLbl="bgShp" presStyleIdx="2" presStyleCnt="3"/>
      <dgm:spPr>
        <a:prstGeom prst="round2DiagRect">
          <a:avLst>
            <a:gd name="adj1" fmla="val 29727"/>
            <a:gd name="adj2" fmla="val 0"/>
          </a:avLst>
        </a:prstGeom>
      </dgm:spPr>
    </dgm:pt>
    <dgm:pt modelId="{2A288D3C-E6DC-4295-B5DB-9556BC053C84}" type="pres">
      <dgm:prSet presAssocID="{57ED7CC4-984B-4906-9474-F5BCC01F568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A1BB8302-C613-4E91-82BA-2BCD28EBDC61}" type="pres">
      <dgm:prSet presAssocID="{57ED7CC4-984B-4906-9474-F5BCC01F5687}" presName="spaceRect" presStyleCnt="0"/>
      <dgm:spPr/>
    </dgm:pt>
    <dgm:pt modelId="{BD5AD09B-DB5F-4055-816F-34F08326D144}" type="pres">
      <dgm:prSet presAssocID="{57ED7CC4-984B-4906-9474-F5BCC01F5687}" presName="textRect" presStyleLbl="revTx" presStyleIdx="2" presStyleCnt="3">
        <dgm:presLayoutVars>
          <dgm:chMax val="1"/>
          <dgm:chPref val="1"/>
        </dgm:presLayoutVars>
      </dgm:prSet>
      <dgm:spPr/>
    </dgm:pt>
  </dgm:ptLst>
  <dgm:cxnLst>
    <dgm:cxn modelId="{A713EF34-9AFD-4F8C-87D3-EB0DC25B12BD}" srcId="{04977C99-0AB4-448C-9E8F-7CF0547285AB}" destId="{57ED7CC4-984B-4906-9474-F5BCC01F5687}" srcOrd="2" destOrd="0" parTransId="{24EA23D4-6F5F-42D3-9658-3AE40AD1760B}" sibTransId="{470E975E-83AE-400D-BFE3-0AA91DBD176D}"/>
    <dgm:cxn modelId="{4A818338-757C-48CC-AE4E-416E42787DD4}" type="presOf" srcId="{2911CA0A-59BD-4AAC-B24F-76BF8A4639B2}" destId="{85B15D10-35EA-4321-89A2-B154B45E6491}" srcOrd="0" destOrd="0" presId="urn:microsoft.com/office/officeart/2018/5/layout/IconLeafLabelList"/>
    <dgm:cxn modelId="{10B3E040-7DEC-4970-83FA-A8270AAD23DE}" srcId="{04977C99-0AB4-448C-9E8F-7CF0547285AB}" destId="{788CBCCB-8822-4F56-A7AD-89458FCE0149}" srcOrd="1" destOrd="0" parTransId="{9D9D8C7C-1009-4779-B879-34FDEF80C00A}" sibTransId="{A4C7E242-203F-4CDC-9A2D-20BB5744913A}"/>
    <dgm:cxn modelId="{9396E86A-9D8D-4E3A-ADEC-C95EBE79CD45}" type="presOf" srcId="{788CBCCB-8822-4F56-A7AD-89458FCE0149}" destId="{6C1C8F2D-6AD1-4AF9-A1E3-0FFEAB6AD87E}" srcOrd="0" destOrd="0" presId="urn:microsoft.com/office/officeart/2018/5/layout/IconLeafLabelList"/>
    <dgm:cxn modelId="{E2C1797D-D6CE-43AC-B5AA-E448FB4E289C}" type="presOf" srcId="{57ED7CC4-984B-4906-9474-F5BCC01F5687}" destId="{BD5AD09B-DB5F-4055-816F-34F08326D144}" srcOrd="0" destOrd="0" presId="urn:microsoft.com/office/officeart/2018/5/layout/IconLeafLabelList"/>
    <dgm:cxn modelId="{6C6E14E1-2D0C-4F82-AC28-F8B660487740}" type="presOf" srcId="{04977C99-0AB4-448C-9E8F-7CF0547285AB}" destId="{29468DA0-39D3-43F2-A6B0-701B407AD987}" srcOrd="0" destOrd="0" presId="urn:microsoft.com/office/officeart/2018/5/layout/IconLeafLabelList"/>
    <dgm:cxn modelId="{801479FA-2705-460B-BB17-0808FEB39F19}" srcId="{04977C99-0AB4-448C-9E8F-7CF0547285AB}" destId="{2911CA0A-59BD-4AAC-B24F-76BF8A4639B2}" srcOrd="0" destOrd="0" parTransId="{DC2D4009-C56D-4A60-AD2F-7BAB9E7D3678}" sibTransId="{A2FA186B-8977-4E81-B65A-B9D05CEB26D7}"/>
    <dgm:cxn modelId="{795223E6-836F-4975-A373-8484E2176624}" type="presParOf" srcId="{29468DA0-39D3-43F2-A6B0-701B407AD987}" destId="{6EE2196F-2E8D-40E8-886F-70BA471699BC}" srcOrd="0" destOrd="0" presId="urn:microsoft.com/office/officeart/2018/5/layout/IconLeafLabelList"/>
    <dgm:cxn modelId="{5FA55F59-63F1-4D4C-87CA-56182E0B0358}" type="presParOf" srcId="{6EE2196F-2E8D-40E8-886F-70BA471699BC}" destId="{B3848A8C-C760-4410-9F4C-8137B5113EE7}" srcOrd="0" destOrd="0" presId="urn:microsoft.com/office/officeart/2018/5/layout/IconLeafLabelList"/>
    <dgm:cxn modelId="{E5DE071B-E969-4E6C-B5CE-11CACE608983}" type="presParOf" srcId="{6EE2196F-2E8D-40E8-886F-70BA471699BC}" destId="{F0FE7A6B-A3F7-4E18-BC30-9365F3109E13}" srcOrd="1" destOrd="0" presId="urn:microsoft.com/office/officeart/2018/5/layout/IconLeafLabelList"/>
    <dgm:cxn modelId="{0C8D6854-8D6E-47F2-99DC-57F7BCB54F0C}" type="presParOf" srcId="{6EE2196F-2E8D-40E8-886F-70BA471699BC}" destId="{6E85F5CE-67C3-48C9-AC85-949E6C9F608D}" srcOrd="2" destOrd="0" presId="urn:microsoft.com/office/officeart/2018/5/layout/IconLeafLabelList"/>
    <dgm:cxn modelId="{DEA4FDEF-3247-4406-878E-CCA13B2963B4}" type="presParOf" srcId="{6EE2196F-2E8D-40E8-886F-70BA471699BC}" destId="{85B15D10-35EA-4321-89A2-B154B45E6491}" srcOrd="3" destOrd="0" presId="urn:microsoft.com/office/officeart/2018/5/layout/IconLeafLabelList"/>
    <dgm:cxn modelId="{6A1D1DDB-BF13-4391-9CB7-DB77724B02C8}" type="presParOf" srcId="{29468DA0-39D3-43F2-A6B0-701B407AD987}" destId="{7336377F-4A43-4B8C-87B1-6FA122D3EBB9}" srcOrd="1" destOrd="0" presId="urn:microsoft.com/office/officeart/2018/5/layout/IconLeafLabelList"/>
    <dgm:cxn modelId="{D5A6DFDF-6615-4B3E-A37D-69F83C5B0EE1}" type="presParOf" srcId="{29468DA0-39D3-43F2-A6B0-701B407AD987}" destId="{43A61B16-EE8E-47A0-B19B-32A1AE5E5394}" srcOrd="2" destOrd="0" presId="urn:microsoft.com/office/officeart/2018/5/layout/IconLeafLabelList"/>
    <dgm:cxn modelId="{3F1431BD-34E8-48B3-AF4E-19A8EA499CC7}" type="presParOf" srcId="{43A61B16-EE8E-47A0-B19B-32A1AE5E5394}" destId="{56CD6CEB-B207-444E-B5E5-E32E846F4483}" srcOrd="0" destOrd="0" presId="urn:microsoft.com/office/officeart/2018/5/layout/IconLeafLabelList"/>
    <dgm:cxn modelId="{497E31AE-2373-411A-BCD6-A92A0D1333C2}" type="presParOf" srcId="{43A61B16-EE8E-47A0-B19B-32A1AE5E5394}" destId="{ED48414E-E052-45BE-B74D-BDEA40819F03}" srcOrd="1" destOrd="0" presId="urn:microsoft.com/office/officeart/2018/5/layout/IconLeafLabelList"/>
    <dgm:cxn modelId="{B0988D2A-41B7-4654-861F-260A00D04D58}" type="presParOf" srcId="{43A61B16-EE8E-47A0-B19B-32A1AE5E5394}" destId="{52CD4FB4-AA9E-4BC8-9454-69B5BA11ABD2}" srcOrd="2" destOrd="0" presId="urn:microsoft.com/office/officeart/2018/5/layout/IconLeafLabelList"/>
    <dgm:cxn modelId="{B9471D06-A995-4613-B988-9D73B026A5F2}" type="presParOf" srcId="{43A61B16-EE8E-47A0-B19B-32A1AE5E5394}" destId="{6C1C8F2D-6AD1-4AF9-A1E3-0FFEAB6AD87E}" srcOrd="3" destOrd="0" presId="urn:microsoft.com/office/officeart/2018/5/layout/IconLeafLabelList"/>
    <dgm:cxn modelId="{9916F93E-E427-4CF9-A43A-5D4108A85A8D}" type="presParOf" srcId="{29468DA0-39D3-43F2-A6B0-701B407AD987}" destId="{DA0192A9-96C4-47BE-8530-8E031296295D}" srcOrd="3" destOrd="0" presId="urn:microsoft.com/office/officeart/2018/5/layout/IconLeafLabelList"/>
    <dgm:cxn modelId="{E2E7E4F7-16CF-4C3F-B5AE-13178AAD2C01}" type="presParOf" srcId="{29468DA0-39D3-43F2-A6B0-701B407AD987}" destId="{5B06AA63-0767-4D76-B44D-5AA4A2F8E667}" srcOrd="4" destOrd="0" presId="urn:microsoft.com/office/officeart/2018/5/layout/IconLeafLabelList"/>
    <dgm:cxn modelId="{1E6264A4-A114-4B1A-81E4-EDD6B11578FA}" type="presParOf" srcId="{5B06AA63-0767-4D76-B44D-5AA4A2F8E667}" destId="{E868508D-9916-4CBE-B1F9-81A1EAA42CE1}" srcOrd="0" destOrd="0" presId="urn:microsoft.com/office/officeart/2018/5/layout/IconLeafLabelList"/>
    <dgm:cxn modelId="{81C1F3FE-526A-4EAB-B9BE-45A2B71763D5}" type="presParOf" srcId="{5B06AA63-0767-4D76-B44D-5AA4A2F8E667}" destId="{2A288D3C-E6DC-4295-B5DB-9556BC053C84}" srcOrd="1" destOrd="0" presId="urn:microsoft.com/office/officeart/2018/5/layout/IconLeafLabelList"/>
    <dgm:cxn modelId="{9EA6E09B-C76D-437D-9B42-628E30D0227C}" type="presParOf" srcId="{5B06AA63-0767-4D76-B44D-5AA4A2F8E667}" destId="{A1BB8302-C613-4E91-82BA-2BCD28EBDC61}" srcOrd="2" destOrd="0" presId="urn:microsoft.com/office/officeart/2018/5/layout/IconLeafLabelList"/>
    <dgm:cxn modelId="{3A10E830-3245-42BB-B92C-D2965429E48B}" type="presParOf" srcId="{5B06AA63-0767-4D76-B44D-5AA4A2F8E667}" destId="{BD5AD09B-DB5F-4055-816F-34F08326D144}"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17D90E-78C4-43EF-9785-6054BF5C0ADF}"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429820BA-5D7B-45A9-9A1E-64CB985DC6B3}">
      <dgm:prSet/>
      <dgm:spPr/>
      <dgm:t>
        <a:bodyPr/>
        <a:lstStyle/>
        <a:p>
          <a:pPr>
            <a:lnSpc>
              <a:spcPct val="100000"/>
            </a:lnSpc>
          </a:pPr>
          <a:r>
            <a:rPr lang="en-US"/>
            <a:t>Backend:- NESTJS</a:t>
          </a:r>
        </a:p>
      </dgm:t>
    </dgm:pt>
    <dgm:pt modelId="{49CFD0BC-FABF-4D18-8A04-884D346C98DB}" type="parTrans" cxnId="{64167719-2EDD-4044-B94A-23553E179F96}">
      <dgm:prSet/>
      <dgm:spPr/>
      <dgm:t>
        <a:bodyPr/>
        <a:lstStyle/>
        <a:p>
          <a:endParaRPr lang="en-US"/>
        </a:p>
      </dgm:t>
    </dgm:pt>
    <dgm:pt modelId="{A92E464A-4B1E-4230-84C5-7D9402C80D62}" type="sibTrans" cxnId="{64167719-2EDD-4044-B94A-23553E179F96}">
      <dgm:prSet/>
      <dgm:spPr/>
      <dgm:t>
        <a:bodyPr/>
        <a:lstStyle/>
        <a:p>
          <a:pPr>
            <a:lnSpc>
              <a:spcPct val="100000"/>
            </a:lnSpc>
          </a:pPr>
          <a:endParaRPr lang="en-US"/>
        </a:p>
      </dgm:t>
    </dgm:pt>
    <dgm:pt modelId="{A3ACB8F0-24F7-48EB-A837-8529B5BBBEC6}">
      <dgm:prSet/>
      <dgm:spPr/>
      <dgm:t>
        <a:bodyPr/>
        <a:lstStyle/>
        <a:p>
          <a:pPr>
            <a:lnSpc>
              <a:spcPct val="100000"/>
            </a:lnSpc>
          </a:pPr>
          <a:r>
            <a:rPr lang="en-US"/>
            <a:t>Database:- MongoDB</a:t>
          </a:r>
        </a:p>
      </dgm:t>
    </dgm:pt>
    <dgm:pt modelId="{D7C9BE61-4114-407B-A065-BFF1D8515427}" type="parTrans" cxnId="{1ADD8C83-F977-4E59-B286-BBB8F2EBC32F}">
      <dgm:prSet/>
      <dgm:spPr/>
      <dgm:t>
        <a:bodyPr/>
        <a:lstStyle/>
        <a:p>
          <a:endParaRPr lang="en-US"/>
        </a:p>
      </dgm:t>
    </dgm:pt>
    <dgm:pt modelId="{2816E298-F6E6-4ACB-837C-156F92F2B3A5}" type="sibTrans" cxnId="{1ADD8C83-F977-4E59-B286-BBB8F2EBC32F}">
      <dgm:prSet/>
      <dgm:spPr/>
      <dgm:t>
        <a:bodyPr/>
        <a:lstStyle/>
        <a:p>
          <a:endParaRPr lang="en-US"/>
        </a:p>
      </dgm:t>
    </dgm:pt>
    <dgm:pt modelId="{B82340C8-2E48-4948-A7E9-C6322E26CBAE}" type="pres">
      <dgm:prSet presAssocID="{D617D90E-78C4-43EF-9785-6054BF5C0ADF}" presName="root" presStyleCnt="0">
        <dgm:presLayoutVars>
          <dgm:dir/>
          <dgm:resizeHandles val="exact"/>
        </dgm:presLayoutVars>
      </dgm:prSet>
      <dgm:spPr/>
    </dgm:pt>
    <dgm:pt modelId="{B8AFADBE-2310-4235-A0B3-D282B58F8D43}" type="pres">
      <dgm:prSet presAssocID="{429820BA-5D7B-45A9-9A1E-64CB985DC6B3}" presName="compNode" presStyleCnt="0"/>
      <dgm:spPr/>
    </dgm:pt>
    <dgm:pt modelId="{5D5EA4BF-33DD-48D0-BABB-48486417F646}" type="pres">
      <dgm:prSet presAssocID="{429820BA-5D7B-45A9-9A1E-64CB985DC6B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01DDCDF8-1981-4388-938C-B8A6DB6A53F6}" type="pres">
      <dgm:prSet presAssocID="{429820BA-5D7B-45A9-9A1E-64CB985DC6B3}" presName="spaceRect" presStyleCnt="0"/>
      <dgm:spPr/>
    </dgm:pt>
    <dgm:pt modelId="{7D9D1565-CF63-43B1-8C84-DD15511DB759}" type="pres">
      <dgm:prSet presAssocID="{429820BA-5D7B-45A9-9A1E-64CB985DC6B3}" presName="textRect" presStyleLbl="revTx" presStyleIdx="0" presStyleCnt="2">
        <dgm:presLayoutVars>
          <dgm:chMax val="1"/>
          <dgm:chPref val="1"/>
        </dgm:presLayoutVars>
      </dgm:prSet>
      <dgm:spPr/>
    </dgm:pt>
    <dgm:pt modelId="{14A8F6F6-2722-43D3-9AF0-7F086FFE95ED}" type="pres">
      <dgm:prSet presAssocID="{A92E464A-4B1E-4230-84C5-7D9402C80D62}" presName="sibTrans" presStyleCnt="0"/>
      <dgm:spPr/>
    </dgm:pt>
    <dgm:pt modelId="{90F5970C-0F37-4244-B171-8D7691EB1BBD}" type="pres">
      <dgm:prSet presAssocID="{A3ACB8F0-24F7-48EB-A837-8529B5BBBEC6}" presName="compNode" presStyleCnt="0"/>
      <dgm:spPr/>
    </dgm:pt>
    <dgm:pt modelId="{FC898F4F-5B49-4EDC-9B3C-AC0F0B398B6D}" type="pres">
      <dgm:prSet presAssocID="{A3ACB8F0-24F7-48EB-A837-8529B5BBBEC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F7D32B4-62A6-4E65-BC1A-D20B1ECC8402}" type="pres">
      <dgm:prSet presAssocID="{A3ACB8F0-24F7-48EB-A837-8529B5BBBEC6}" presName="spaceRect" presStyleCnt="0"/>
      <dgm:spPr/>
    </dgm:pt>
    <dgm:pt modelId="{7847C54F-2F6E-4EC0-8104-679FDE5A617B}" type="pres">
      <dgm:prSet presAssocID="{A3ACB8F0-24F7-48EB-A837-8529B5BBBEC6}" presName="textRect" presStyleLbl="revTx" presStyleIdx="1" presStyleCnt="2">
        <dgm:presLayoutVars>
          <dgm:chMax val="1"/>
          <dgm:chPref val="1"/>
        </dgm:presLayoutVars>
      </dgm:prSet>
      <dgm:spPr/>
    </dgm:pt>
  </dgm:ptLst>
  <dgm:cxnLst>
    <dgm:cxn modelId="{64167719-2EDD-4044-B94A-23553E179F96}" srcId="{D617D90E-78C4-43EF-9785-6054BF5C0ADF}" destId="{429820BA-5D7B-45A9-9A1E-64CB985DC6B3}" srcOrd="0" destOrd="0" parTransId="{49CFD0BC-FABF-4D18-8A04-884D346C98DB}" sibTransId="{A92E464A-4B1E-4230-84C5-7D9402C80D62}"/>
    <dgm:cxn modelId="{06D57F56-FCEA-4BB0-8CDD-09AD7CC851C1}" type="presOf" srcId="{429820BA-5D7B-45A9-9A1E-64CB985DC6B3}" destId="{7D9D1565-CF63-43B1-8C84-DD15511DB759}" srcOrd="0" destOrd="0" presId="urn:microsoft.com/office/officeart/2018/2/layout/IconLabelList"/>
    <dgm:cxn modelId="{1ADD8C83-F977-4E59-B286-BBB8F2EBC32F}" srcId="{D617D90E-78C4-43EF-9785-6054BF5C0ADF}" destId="{A3ACB8F0-24F7-48EB-A837-8529B5BBBEC6}" srcOrd="1" destOrd="0" parTransId="{D7C9BE61-4114-407B-A065-BFF1D8515427}" sibTransId="{2816E298-F6E6-4ACB-837C-156F92F2B3A5}"/>
    <dgm:cxn modelId="{B1F322B1-8627-4AB3-BE2B-DAF43D16E147}" type="presOf" srcId="{D617D90E-78C4-43EF-9785-6054BF5C0ADF}" destId="{B82340C8-2E48-4948-A7E9-C6322E26CBAE}" srcOrd="0" destOrd="0" presId="urn:microsoft.com/office/officeart/2018/2/layout/IconLabelList"/>
    <dgm:cxn modelId="{DC8974FC-609F-4F66-904B-C8FCB0B23136}" type="presOf" srcId="{A3ACB8F0-24F7-48EB-A837-8529B5BBBEC6}" destId="{7847C54F-2F6E-4EC0-8104-679FDE5A617B}" srcOrd="0" destOrd="0" presId="urn:microsoft.com/office/officeart/2018/2/layout/IconLabelList"/>
    <dgm:cxn modelId="{CE988D46-17CD-4609-B35D-74C44C416C45}" type="presParOf" srcId="{B82340C8-2E48-4948-A7E9-C6322E26CBAE}" destId="{B8AFADBE-2310-4235-A0B3-D282B58F8D43}" srcOrd="0" destOrd="0" presId="urn:microsoft.com/office/officeart/2018/2/layout/IconLabelList"/>
    <dgm:cxn modelId="{B1625F8A-CE8E-44A6-A7AC-C9DEF9CAEF64}" type="presParOf" srcId="{B8AFADBE-2310-4235-A0B3-D282B58F8D43}" destId="{5D5EA4BF-33DD-48D0-BABB-48486417F646}" srcOrd="0" destOrd="0" presId="urn:microsoft.com/office/officeart/2018/2/layout/IconLabelList"/>
    <dgm:cxn modelId="{90989F61-2B9D-4BAA-B726-E91E5216B73D}" type="presParOf" srcId="{B8AFADBE-2310-4235-A0B3-D282B58F8D43}" destId="{01DDCDF8-1981-4388-938C-B8A6DB6A53F6}" srcOrd="1" destOrd="0" presId="urn:microsoft.com/office/officeart/2018/2/layout/IconLabelList"/>
    <dgm:cxn modelId="{3913B294-E3EF-42FD-894B-D9E1F0DE02EC}" type="presParOf" srcId="{B8AFADBE-2310-4235-A0B3-D282B58F8D43}" destId="{7D9D1565-CF63-43B1-8C84-DD15511DB759}" srcOrd="2" destOrd="0" presId="urn:microsoft.com/office/officeart/2018/2/layout/IconLabelList"/>
    <dgm:cxn modelId="{4C928A59-FFD2-4604-8046-030F396019E5}" type="presParOf" srcId="{B82340C8-2E48-4948-A7E9-C6322E26CBAE}" destId="{14A8F6F6-2722-43D3-9AF0-7F086FFE95ED}" srcOrd="1" destOrd="0" presId="urn:microsoft.com/office/officeart/2018/2/layout/IconLabelList"/>
    <dgm:cxn modelId="{46EB336F-FB25-4540-B9CC-E0D2A5D3C9E4}" type="presParOf" srcId="{B82340C8-2E48-4948-A7E9-C6322E26CBAE}" destId="{90F5970C-0F37-4244-B171-8D7691EB1BBD}" srcOrd="2" destOrd="0" presId="urn:microsoft.com/office/officeart/2018/2/layout/IconLabelList"/>
    <dgm:cxn modelId="{D7D031CA-7287-4965-8D0F-EF662FC16DCB}" type="presParOf" srcId="{90F5970C-0F37-4244-B171-8D7691EB1BBD}" destId="{FC898F4F-5B49-4EDC-9B3C-AC0F0B398B6D}" srcOrd="0" destOrd="0" presId="urn:microsoft.com/office/officeart/2018/2/layout/IconLabelList"/>
    <dgm:cxn modelId="{0AD88497-B2D9-4F98-9811-4968093BCA26}" type="presParOf" srcId="{90F5970C-0F37-4244-B171-8D7691EB1BBD}" destId="{1F7D32B4-62A6-4E65-BC1A-D20B1ECC8402}" srcOrd="1" destOrd="0" presId="urn:microsoft.com/office/officeart/2018/2/layout/IconLabelList"/>
    <dgm:cxn modelId="{42001727-732E-4041-938E-C8B0484495BB}" type="presParOf" srcId="{90F5970C-0F37-4244-B171-8D7691EB1BBD}" destId="{7847C54F-2F6E-4EC0-8104-679FDE5A617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3E1BC2-806A-4E7B-A42B-C8EF97413E56}" type="doc">
      <dgm:prSet loTypeId="urn:microsoft.com/office/officeart/2005/8/layout/default" loCatId="list" qsTypeId="urn:microsoft.com/office/officeart/2005/8/quickstyle/simple1" qsCatId="simple" csTypeId="urn:microsoft.com/office/officeart/2005/8/colors/accent6_2" csCatId="accent6"/>
      <dgm:spPr/>
      <dgm:t>
        <a:bodyPr/>
        <a:lstStyle/>
        <a:p>
          <a:endParaRPr lang="en-US"/>
        </a:p>
      </dgm:t>
    </dgm:pt>
    <dgm:pt modelId="{75844016-CAB8-45E5-B415-581DFCA90333}">
      <dgm:prSet/>
      <dgm:spPr/>
      <dgm:t>
        <a:bodyPr/>
        <a:lstStyle/>
        <a:p>
          <a:r>
            <a:rPr lang="en-US"/>
            <a:t>CUSTOM DECORATORS</a:t>
          </a:r>
        </a:p>
      </dgm:t>
    </dgm:pt>
    <dgm:pt modelId="{2D99F2D6-550B-49D7-8894-8D9407894184}" type="parTrans" cxnId="{A3DAE221-BE91-4814-9A24-34B3B119B83C}">
      <dgm:prSet/>
      <dgm:spPr/>
      <dgm:t>
        <a:bodyPr/>
        <a:lstStyle/>
        <a:p>
          <a:endParaRPr lang="en-US"/>
        </a:p>
      </dgm:t>
    </dgm:pt>
    <dgm:pt modelId="{17221AA1-B9EB-4D42-A696-F2DAD17881C4}" type="sibTrans" cxnId="{A3DAE221-BE91-4814-9A24-34B3B119B83C}">
      <dgm:prSet/>
      <dgm:spPr/>
      <dgm:t>
        <a:bodyPr/>
        <a:lstStyle/>
        <a:p>
          <a:endParaRPr lang="en-US"/>
        </a:p>
      </dgm:t>
    </dgm:pt>
    <dgm:pt modelId="{97E7EA28-B6A2-4ACF-B0C2-8D32DE6A3F39}">
      <dgm:prSet/>
      <dgm:spPr/>
      <dgm:t>
        <a:bodyPr/>
        <a:lstStyle/>
        <a:p>
          <a:r>
            <a:rPr lang="en-US"/>
            <a:t>VALIDATION PIPES</a:t>
          </a:r>
        </a:p>
      </dgm:t>
    </dgm:pt>
    <dgm:pt modelId="{8B41EFC2-D7C2-421F-907B-D5D369B0DC9D}" type="parTrans" cxnId="{3490A0B0-CAC0-4DD1-9879-D09DD1E52114}">
      <dgm:prSet/>
      <dgm:spPr/>
      <dgm:t>
        <a:bodyPr/>
        <a:lstStyle/>
        <a:p>
          <a:endParaRPr lang="en-US"/>
        </a:p>
      </dgm:t>
    </dgm:pt>
    <dgm:pt modelId="{0396A463-18FE-48E3-8EF3-A96069B70F0A}" type="sibTrans" cxnId="{3490A0B0-CAC0-4DD1-9879-D09DD1E52114}">
      <dgm:prSet/>
      <dgm:spPr/>
      <dgm:t>
        <a:bodyPr/>
        <a:lstStyle/>
        <a:p>
          <a:endParaRPr lang="en-US"/>
        </a:p>
      </dgm:t>
    </dgm:pt>
    <dgm:pt modelId="{371BA5F4-370D-4C8F-B830-19C2B0906DEB}">
      <dgm:prSet/>
      <dgm:spPr/>
      <dgm:t>
        <a:bodyPr/>
        <a:lstStyle/>
        <a:p>
          <a:r>
            <a:rPr lang="en-US"/>
            <a:t>MIDDLEWARE</a:t>
          </a:r>
        </a:p>
      </dgm:t>
    </dgm:pt>
    <dgm:pt modelId="{BF2FAC54-DFC7-43D2-A037-2A8215CCBBBA}" type="parTrans" cxnId="{DCC42395-2A95-43A7-B19A-7A7759FB4296}">
      <dgm:prSet/>
      <dgm:spPr/>
      <dgm:t>
        <a:bodyPr/>
        <a:lstStyle/>
        <a:p>
          <a:endParaRPr lang="en-US"/>
        </a:p>
      </dgm:t>
    </dgm:pt>
    <dgm:pt modelId="{91DD8A9B-A865-438F-B78B-6AE8C68009A3}" type="sibTrans" cxnId="{DCC42395-2A95-43A7-B19A-7A7759FB4296}">
      <dgm:prSet/>
      <dgm:spPr/>
      <dgm:t>
        <a:bodyPr/>
        <a:lstStyle/>
        <a:p>
          <a:endParaRPr lang="en-US"/>
        </a:p>
      </dgm:t>
    </dgm:pt>
    <dgm:pt modelId="{08F2FBCE-4766-4C90-B56D-5B890740F4AE}">
      <dgm:prSet/>
      <dgm:spPr/>
      <dgm:t>
        <a:bodyPr/>
        <a:lstStyle/>
        <a:p>
          <a:r>
            <a:rPr lang="en-IN"/>
            <a:t>GUARDS</a:t>
          </a:r>
          <a:endParaRPr lang="en-US"/>
        </a:p>
      </dgm:t>
    </dgm:pt>
    <dgm:pt modelId="{745F0EDB-6079-4131-8A70-0DF8D16E01B2}" type="parTrans" cxnId="{5295500E-6333-4CB9-A6BD-16EAAFB81F05}">
      <dgm:prSet/>
      <dgm:spPr/>
      <dgm:t>
        <a:bodyPr/>
        <a:lstStyle/>
        <a:p>
          <a:endParaRPr lang="en-US"/>
        </a:p>
      </dgm:t>
    </dgm:pt>
    <dgm:pt modelId="{FF527BE5-16B0-448D-B4D5-67B9AF227B0F}" type="sibTrans" cxnId="{5295500E-6333-4CB9-A6BD-16EAAFB81F05}">
      <dgm:prSet/>
      <dgm:spPr/>
      <dgm:t>
        <a:bodyPr/>
        <a:lstStyle/>
        <a:p>
          <a:endParaRPr lang="en-US"/>
        </a:p>
      </dgm:t>
    </dgm:pt>
    <dgm:pt modelId="{EFD00061-4391-40BB-9571-FD0EB09F2707}">
      <dgm:prSet/>
      <dgm:spPr/>
      <dgm:t>
        <a:bodyPr/>
        <a:lstStyle/>
        <a:p>
          <a:r>
            <a:rPr lang="en-IN"/>
            <a:t>EXCEPTION FILTERS</a:t>
          </a:r>
          <a:endParaRPr lang="en-US"/>
        </a:p>
      </dgm:t>
    </dgm:pt>
    <dgm:pt modelId="{EF900C98-CEF7-486B-B0F9-13C9737376A7}" type="parTrans" cxnId="{5367740C-8F96-4D27-A791-EC119A8E3D5B}">
      <dgm:prSet/>
      <dgm:spPr/>
      <dgm:t>
        <a:bodyPr/>
        <a:lstStyle/>
        <a:p>
          <a:endParaRPr lang="en-US"/>
        </a:p>
      </dgm:t>
    </dgm:pt>
    <dgm:pt modelId="{2D6794D0-5CCC-40C0-8A28-D0B9974F59F1}" type="sibTrans" cxnId="{5367740C-8F96-4D27-A791-EC119A8E3D5B}">
      <dgm:prSet/>
      <dgm:spPr/>
      <dgm:t>
        <a:bodyPr/>
        <a:lstStyle/>
        <a:p>
          <a:endParaRPr lang="en-US"/>
        </a:p>
      </dgm:t>
    </dgm:pt>
    <dgm:pt modelId="{AB9D346F-D094-42ED-A04B-E8063F084035}">
      <dgm:prSet/>
      <dgm:spPr/>
      <dgm:t>
        <a:bodyPr/>
        <a:lstStyle/>
        <a:p>
          <a:r>
            <a:rPr lang="en-IN"/>
            <a:t>ASYNCHRONOUS PROVIDERS</a:t>
          </a:r>
          <a:endParaRPr lang="en-US"/>
        </a:p>
      </dgm:t>
    </dgm:pt>
    <dgm:pt modelId="{7F1C3172-8F68-47B5-82E7-7ADF183495C6}" type="parTrans" cxnId="{5D071083-4DF9-4CF1-B32F-3629D81F8D6C}">
      <dgm:prSet/>
      <dgm:spPr/>
      <dgm:t>
        <a:bodyPr/>
        <a:lstStyle/>
        <a:p>
          <a:endParaRPr lang="en-US"/>
        </a:p>
      </dgm:t>
    </dgm:pt>
    <dgm:pt modelId="{22478404-3E0B-44B9-A83F-C76021AA7788}" type="sibTrans" cxnId="{5D071083-4DF9-4CF1-B32F-3629D81F8D6C}">
      <dgm:prSet/>
      <dgm:spPr/>
      <dgm:t>
        <a:bodyPr/>
        <a:lstStyle/>
        <a:p>
          <a:endParaRPr lang="en-US"/>
        </a:p>
      </dgm:t>
    </dgm:pt>
    <dgm:pt modelId="{EB2AA0B7-1E41-4969-9E3B-E59F38CB030D}">
      <dgm:prSet/>
      <dgm:spPr/>
      <dgm:t>
        <a:bodyPr/>
        <a:lstStyle/>
        <a:p>
          <a:r>
            <a:rPr lang="en-IN"/>
            <a:t>MODULE</a:t>
          </a:r>
          <a:endParaRPr lang="en-US"/>
        </a:p>
      </dgm:t>
    </dgm:pt>
    <dgm:pt modelId="{C474A966-0483-47B3-8627-6309FACDA497}" type="parTrans" cxnId="{22368A6D-D427-405D-B597-EEC265840FB0}">
      <dgm:prSet/>
      <dgm:spPr/>
      <dgm:t>
        <a:bodyPr/>
        <a:lstStyle/>
        <a:p>
          <a:endParaRPr lang="en-US"/>
        </a:p>
      </dgm:t>
    </dgm:pt>
    <dgm:pt modelId="{077DF7D1-0D0C-4590-8496-9FC93009745C}" type="sibTrans" cxnId="{22368A6D-D427-405D-B597-EEC265840FB0}">
      <dgm:prSet/>
      <dgm:spPr/>
      <dgm:t>
        <a:bodyPr/>
        <a:lstStyle/>
        <a:p>
          <a:endParaRPr lang="en-US"/>
        </a:p>
      </dgm:t>
    </dgm:pt>
    <dgm:pt modelId="{C5143A3A-9E57-4B63-A477-A8105B00B4C8}">
      <dgm:prSet/>
      <dgm:spPr/>
      <dgm:t>
        <a:bodyPr/>
        <a:lstStyle/>
        <a:p>
          <a:r>
            <a:rPr lang="en-IN"/>
            <a:t>CONTROLLER</a:t>
          </a:r>
          <a:endParaRPr lang="en-US"/>
        </a:p>
      </dgm:t>
    </dgm:pt>
    <dgm:pt modelId="{EBC2234B-0469-4795-AA29-78A10887D394}" type="parTrans" cxnId="{9C514030-C95B-407E-8122-AA661A4E5404}">
      <dgm:prSet/>
      <dgm:spPr/>
      <dgm:t>
        <a:bodyPr/>
        <a:lstStyle/>
        <a:p>
          <a:endParaRPr lang="en-US"/>
        </a:p>
      </dgm:t>
    </dgm:pt>
    <dgm:pt modelId="{FB397BA9-A74D-4EE2-B157-D58E58B064DD}" type="sibTrans" cxnId="{9C514030-C95B-407E-8122-AA661A4E5404}">
      <dgm:prSet/>
      <dgm:spPr/>
      <dgm:t>
        <a:bodyPr/>
        <a:lstStyle/>
        <a:p>
          <a:endParaRPr lang="en-US"/>
        </a:p>
      </dgm:t>
    </dgm:pt>
    <dgm:pt modelId="{70FA604C-0372-4D79-9603-3C97CC6752A3}">
      <dgm:prSet/>
      <dgm:spPr/>
      <dgm:t>
        <a:bodyPr/>
        <a:lstStyle/>
        <a:p>
          <a:r>
            <a:rPr lang="en-IN"/>
            <a:t>REPOSITORY</a:t>
          </a:r>
          <a:endParaRPr lang="en-US"/>
        </a:p>
      </dgm:t>
    </dgm:pt>
    <dgm:pt modelId="{04C21ACC-4445-4CBE-B832-8A966FFADEF3}" type="parTrans" cxnId="{4A10557B-96E0-4E66-BB15-552F43B8C885}">
      <dgm:prSet/>
      <dgm:spPr/>
      <dgm:t>
        <a:bodyPr/>
        <a:lstStyle/>
        <a:p>
          <a:endParaRPr lang="en-US"/>
        </a:p>
      </dgm:t>
    </dgm:pt>
    <dgm:pt modelId="{88B722E7-B1EF-4A2E-9D3B-29500B30147F}" type="sibTrans" cxnId="{4A10557B-96E0-4E66-BB15-552F43B8C885}">
      <dgm:prSet/>
      <dgm:spPr/>
      <dgm:t>
        <a:bodyPr/>
        <a:lstStyle/>
        <a:p>
          <a:endParaRPr lang="en-US"/>
        </a:p>
      </dgm:t>
    </dgm:pt>
    <dgm:pt modelId="{B12737ED-5625-4DF3-AD17-5B8076080C2E}">
      <dgm:prSet/>
      <dgm:spPr/>
      <dgm:t>
        <a:bodyPr/>
        <a:lstStyle/>
        <a:p>
          <a:r>
            <a:rPr lang="en-IN"/>
            <a:t>DATABASE</a:t>
          </a:r>
          <a:endParaRPr lang="en-US"/>
        </a:p>
      </dgm:t>
    </dgm:pt>
    <dgm:pt modelId="{B5EC87AE-89BA-480E-8E19-38AA2939D5CA}" type="parTrans" cxnId="{F252E641-6BB7-4089-B2C5-4D97E61CBCB3}">
      <dgm:prSet/>
      <dgm:spPr/>
      <dgm:t>
        <a:bodyPr/>
        <a:lstStyle/>
        <a:p>
          <a:endParaRPr lang="en-US"/>
        </a:p>
      </dgm:t>
    </dgm:pt>
    <dgm:pt modelId="{2CA09BB2-B1E6-475A-A4AB-70199DCD43E2}" type="sibTrans" cxnId="{F252E641-6BB7-4089-B2C5-4D97E61CBCB3}">
      <dgm:prSet/>
      <dgm:spPr/>
      <dgm:t>
        <a:bodyPr/>
        <a:lstStyle/>
        <a:p>
          <a:endParaRPr lang="en-US"/>
        </a:p>
      </dgm:t>
    </dgm:pt>
    <dgm:pt modelId="{246E2EF1-5411-48B6-BC90-E669D7348656}" type="pres">
      <dgm:prSet presAssocID="{053E1BC2-806A-4E7B-A42B-C8EF97413E56}" presName="diagram" presStyleCnt="0">
        <dgm:presLayoutVars>
          <dgm:dir/>
          <dgm:resizeHandles val="exact"/>
        </dgm:presLayoutVars>
      </dgm:prSet>
      <dgm:spPr/>
    </dgm:pt>
    <dgm:pt modelId="{2AFE9AE0-0874-4A22-9F7C-BCBD3970C6A0}" type="pres">
      <dgm:prSet presAssocID="{75844016-CAB8-45E5-B415-581DFCA90333}" presName="node" presStyleLbl="node1" presStyleIdx="0" presStyleCnt="10">
        <dgm:presLayoutVars>
          <dgm:bulletEnabled val="1"/>
        </dgm:presLayoutVars>
      </dgm:prSet>
      <dgm:spPr/>
    </dgm:pt>
    <dgm:pt modelId="{671474EB-F8B0-4597-BABD-AFB003BF5F12}" type="pres">
      <dgm:prSet presAssocID="{17221AA1-B9EB-4D42-A696-F2DAD17881C4}" presName="sibTrans" presStyleCnt="0"/>
      <dgm:spPr/>
    </dgm:pt>
    <dgm:pt modelId="{0E9FD9DE-CC18-453B-A9D1-B487AF32565B}" type="pres">
      <dgm:prSet presAssocID="{97E7EA28-B6A2-4ACF-B0C2-8D32DE6A3F39}" presName="node" presStyleLbl="node1" presStyleIdx="1" presStyleCnt="10">
        <dgm:presLayoutVars>
          <dgm:bulletEnabled val="1"/>
        </dgm:presLayoutVars>
      </dgm:prSet>
      <dgm:spPr/>
    </dgm:pt>
    <dgm:pt modelId="{B6D5D61E-2953-476F-9D07-EF90323F5E86}" type="pres">
      <dgm:prSet presAssocID="{0396A463-18FE-48E3-8EF3-A96069B70F0A}" presName="sibTrans" presStyleCnt="0"/>
      <dgm:spPr/>
    </dgm:pt>
    <dgm:pt modelId="{43A216C8-81D5-4722-9CC5-6B37153D0E52}" type="pres">
      <dgm:prSet presAssocID="{371BA5F4-370D-4C8F-B830-19C2B0906DEB}" presName="node" presStyleLbl="node1" presStyleIdx="2" presStyleCnt="10">
        <dgm:presLayoutVars>
          <dgm:bulletEnabled val="1"/>
        </dgm:presLayoutVars>
      </dgm:prSet>
      <dgm:spPr/>
    </dgm:pt>
    <dgm:pt modelId="{88678286-994B-4AD6-899B-17AE26A16B58}" type="pres">
      <dgm:prSet presAssocID="{91DD8A9B-A865-438F-B78B-6AE8C68009A3}" presName="sibTrans" presStyleCnt="0"/>
      <dgm:spPr/>
    </dgm:pt>
    <dgm:pt modelId="{758D8F3F-3947-4537-8A51-6C1097783C01}" type="pres">
      <dgm:prSet presAssocID="{08F2FBCE-4766-4C90-B56D-5B890740F4AE}" presName="node" presStyleLbl="node1" presStyleIdx="3" presStyleCnt="10">
        <dgm:presLayoutVars>
          <dgm:bulletEnabled val="1"/>
        </dgm:presLayoutVars>
      </dgm:prSet>
      <dgm:spPr/>
    </dgm:pt>
    <dgm:pt modelId="{0393C0CD-AECE-4267-8905-F6EFAAFD22FB}" type="pres">
      <dgm:prSet presAssocID="{FF527BE5-16B0-448D-B4D5-67B9AF227B0F}" presName="sibTrans" presStyleCnt="0"/>
      <dgm:spPr/>
    </dgm:pt>
    <dgm:pt modelId="{AB520470-B42E-45E3-9A24-F9E25968A534}" type="pres">
      <dgm:prSet presAssocID="{EFD00061-4391-40BB-9571-FD0EB09F2707}" presName="node" presStyleLbl="node1" presStyleIdx="4" presStyleCnt="10">
        <dgm:presLayoutVars>
          <dgm:bulletEnabled val="1"/>
        </dgm:presLayoutVars>
      </dgm:prSet>
      <dgm:spPr/>
    </dgm:pt>
    <dgm:pt modelId="{B5CDC891-2CC8-4BC6-942B-3DECD9F01C18}" type="pres">
      <dgm:prSet presAssocID="{2D6794D0-5CCC-40C0-8A28-D0B9974F59F1}" presName="sibTrans" presStyleCnt="0"/>
      <dgm:spPr/>
    </dgm:pt>
    <dgm:pt modelId="{F9AB1E8D-E8EE-4A1A-AF89-5A315589AAB5}" type="pres">
      <dgm:prSet presAssocID="{AB9D346F-D094-42ED-A04B-E8063F084035}" presName="node" presStyleLbl="node1" presStyleIdx="5" presStyleCnt="10">
        <dgm:presLayoutVars>
          <dgm:bulletEnabled val="1"/>
        </dgm:presLayoutVars>
      </dgm:prSet>
      <dgm:spPr/>
    </dgm:pt>
    <dgm:pt modelId="{A49E8E63-B77C-4DFE-9DF3-BB230284E0D3}" type="pres">
      <dgm:prSet presAssocID="{22478404-3E0B-44B9-A83F-C76021AA7788}" presName="sibTrans" presStyleCnt="0"/>
      <dgm:spPr/>
    </dgm:pt>
    <dgm:pt modelId="{2AF59049-4F38-45A1-BCE2-3ADC79CE93AF}" type="pres">
      <dgm:prSet presAssocID="{EB2AA0B7-1E41-4969-9E3B-E59F38CB030D}" presName="node" presStyleLbl="node1" presStyleIdx="6" presStyleCnt="10">
        <dgm:presLayoutVars>
          <dgm:bulletEnabled val="1"/>
        </dgm:presLayoutVars>
      </dgm:prSet>
      <dgm:spPr/>
    </dgm:pt>
    <dgm:pt modelId="{1408C023-A165-4D9E-95B5-24893D8040F8}" type="pres">
      <dgm:prSet presAssocID="{077DF7D1-0D0C-4590-8496-9FC93009745C}" presName="sibTrans" presStyleCnt="0"/>
      <dgm:spPr/>
    </dgm:pt>
    <dgm:pt modelId="{10DFF048-17A8-4081-B059-489FB625D13B}" type="pres">
      <dgm:prSet presAssocID="{C5143A3A-9E57-4B63-A477-A8105B00B4C8}" presName="node" presStyleLbl="node1" presStyleIdx="7" presStyleCnt="10">
        <dgm:presLayoutVars>
          <dgm:bulletEnabled val="1"/>
        </dgm:presLayoutVars>
      </dgm:prSet>
      <dgm:spPr/>
    </dgm:pt>
    <dgm:pt modelId="{D2944794-B969-4117-AE5D-D36F90D92BE7}" type="pres">
      <dgm:prSet presAssocID="{FB397BA9-A74D-4EE2-B157-D58E58B064DD}" presName="sibTrans" presStyleCnt="0"/>
      <dgm:spPr/>
    </dgm:pt>
    <dgm:pt modelId="{3CE98354-81EB-48A8-B9D3-769A481929B4}" type="pres">
      <dgm:prSet presAssocID="{70FA604C-0372-4D79-9603-3C97CC6752A3}" presName="node" presStyleLbl="node1" presStyleIdx="8" presStyleCnt="10">
        <dgm:presLayoutVars>
          <dgm:bulletEnabled val="1"/>
        </dgm:presLayoutVars>
      </dgm:prSet>
      <dgm:spPr/>
    </dgm:pt>
    <dgm:pt modelId="{B59BB5B4-0093-4D41-BE3E-4250299DE8F8}" type="pres">
      <dgm:prSet presAssocID="{88B722E7-B1EF-4A2E-9D3B-29500B30147F}" presName="sibTrans" presStyleCnt="0"/>
      <dgm:spPr/>
    </dgm:pt>
    <dgm:pt modelId="{4E1DD142-3440-4820-84C9-9816141D5582}" type="pres">
      <dgm:prSet presAssocID="{B12737ED-5625-4DF3-AD17-5B8076080C2E}" presName="node" presStyleLbl="node1" presStyleIdx="9" presStyleCnt="10">
        <dgm:presLayoutVars>
          <dgm:bulletEnabled val="1"/>
        </dgm:presLayoutVars>
      </dgm:prSet>
      <dgm:spPr/>
    </dgm:pt>
  </dgm:ptLst>
  <dgm:cxnLst>
    <dgm:cxn modelId="{2EF8CF01-D9D2-4EC8-B4FF-C769FD36A9C6}" type="presOf" srcId="{371BA5F4-370D-4C8F-B830-19C2B0906DEB}" destId="{43A216C8-81D5-4722-9CC5-6B37153D0E52}" srcOrd="0" destOrd="0" presId="urn:microsoft.com/office/officeart/2005/8/layout/default"/>
    <dgm:cxn modelId="{5367740C-8F96-4D27-A791-EC119A8E3D5B}" srcId="{053E1BC2-806A-4E7B-A42B-C8EF97413E56}" destId="{EFD00061-4391-40BB-9571-FD0EB09F2707}" srcOrd="4" destOrd="0" parTransId="{EF900C98-CEF7-486B-B0F9-13C9737376A7}" sibTransId="{2D6794D0-5CCC-40C0-8A28-D0B9974F59F1}"/>
    <dgm:cxn modelId="{5295500E-6333-4CB9-A6BD-16EAAFB81F05}" srcId="{053E1BC2-806A-4E7B-A42B-C8EF97413E56}" destId="{08F2FBCE-4766-4C90-B56D-5B890740F4AE}" srcOrd="3" destOrd="0" parTransId="{745F0EDB-6079-4131-8A70-0DF8D16E01B2}" sibTransId="{FF527BE5-16B0-448D-B4D5-67B9AF227B0F}"/>
    <dgm:cxn modelId="{13262412-940C-45C1-83AC-26D193D34B59}" type="presOf" srcId="{08F2FBCE-4766-4C90-B56D-5B890740F4AE}" destId="{758D8F3F-3947-4537-8A51-6C1097783C01}" srcOrd="0" destOrd="0" presId="urn:microsoft.com/office/officeart/2005/8/layout/default"/>
    <dgm:cxn modelId="{A3DAE221-BE91-4814-9A24-34B3B119B83C}" srcId="{053E1BC2-806A-4E7B-A42B-C8EF97413E56}" destId="{75844016-CAB8-45E5-B415-581DFCA90333}" srcOrd="0" destOrd="0" parTransId="{2D99F2D6-550B-49D7-8894-8D9407894184}" sibTransId="{17221AA1-B9EB-4D42-A696-F2DAD17881C4}"/>
    <dgm:cxn modelId="{52E4FE24-A834-4B31-9A4A-BEBF5EFD7317}" type="presOf" srcId="{EB2AA0B7-1E41-4969-9E3B-E59F38CB030D}" destId="{2AF59049-4F38-45A1-BCE2-3ADC79CE93AF}" srcOrd="0" destOrd="0" presId="urn:microsoft.com/office/officeart/2005/8/layout/default"/>
    <dgm:cxn modelId="{9C514030-C95B-407E-8122-AA661A4E5404}" srcId="{053E1BC2-806A-4E7B-A42B-C8EF97413E56}" destId="{C5143A3A-9E57-4B63-A477-A8105B00B4C8}" srcOrd="7" destOrd="0" parTransId="{EBC2234B-0469-4795-AA29-78A10887D394}" sibTransId="{FB397BA9-A74D-4EE2-B157-D58E58B064DD}"/>
    <dgm:cxn modelId="{7907BF31-129A-4405-868E-D5C86AD0EC86}" type="presOf" srcId="{B12737ED-5625-4DF3-AD17-5B8076080C2E}" destId="{4E1DD142-3440-4820-84C9-9816141D5582}" srcOrd="0" destOrd="0" presId="urn:microsoft.com/office/officeart/2005/8/layout/default"/>
    <dgm:cxn modelId="{DB05D837-44F0-4E11-9691-B156993338CE}" type="presOf" srcId="{70FA604C-0372-4D79-9603-3C97CC6752A3}" destId="{3CE98354-81EB-48A8-B9D3-769A481929B4}" srcOrd="0" destOrd="0" presId="urn:microsoft.com/office/officeart/2005/8/layout/default"/>
    <dgm:cxn modelId="{4802AA3C-848C-497B-877B-3EA47DF3A0D8}" type="presOf" srcId="{97E7EA28-B6A2-4ACF-B0C2-8D32DE6A3F39}" destId="{0E9FD9DE-CC18-453B-A9D1-B487AF32565B}" srcOrd="0" destOrd="0" presId="urn:microsoft.com/office/officeart/2005/8/layout/default"/>
    <dgm:cxn modelId="{89AB8841-5402-4CE8-A5CB-DD3B14AE2DE3}" type="presOf" srcId="{C5143A3A-9E57-4B63-A477-A8105B00B4C8}" destId="{10DFF048-17A8-4081-B059-489FB625D13B}" srcOrd="0" destOrd="0" presId="urn:microsoft.com/office/officeart/2005/8/layout/default"/>
    <dgm:cxn modelId="{F252E641-6BB7-4089-B2C5-4D97E61CBCB3}" srcId="{053E1BC2-806A-4E7B-A42B-C8EF97413E56}" destId="{B12737ED-5625-4DF3-AD17-5B8076080C2E}" srcOrd="9" destOrd="0" parTransId="{B5EC87AE-89BA-480E-8E19-38AA2939D5CA}" sibTransId="{2CA09BB2-B1E6-475A-A4AB-70199DCD43E2}"/>
    <dgm:cxn modelId="{22368A6D-D427-405D-B597-EEC265840FB0}" srcId="{053E1BC2-806A-4E7B-A42B-C8EF97413E56}" destId="{EB2AA0B7-1E41-4969-9E3B-E59F38CB030D}" srcOrd="6" destOrd="0" parTransId="{C474A966-0483-47B3-8627-6309FACDA497}" sibTransId="{077DF7D1-0D0C-4590-8496-9FC93009745C}"/>
    <dgm:cxn modelId="{D40B066F-962D-4F8A-B701-EB7C326D3DC3}" type="presOf" srcId="{EFD00061-4391-40BB-9571-FD0EB09F2707}" destId="{AB520470-B42E-45E3-9A24-F9E25968A534}" srcOrd="0" destOrd="0" presId="urn:microsoft.com/office/officeart/2005/8/layout/default"/>
    <dgm:cxn modelId="{4A10557B-96E0-4E66-BB15-552F43B8C885}" srcId="{053E1BC2-806A-4E7B-A42B-C8EF97413E56}" destId="{70FA604C-0372-4D79-9603-3C97CC6752A3}" srcOrd="8" destOrd="0" parTransId="{04C21ACC-4445-4CBE-B832-8A966FFADEF3}" sibTransId="{88B722E7-B1EF-4A2E-9D3B-29500B30147F}"/>
    <dgm:cxn modelId="{5D071083-4DF9-4CF1-B32F-3629D81F8D6C}" srcId="{053E1BC2-806A-4E7B-A42B-C8EF97413E56}" destId="{AB9D346F-D094-42ED-A04B-E8063F084035}" srcOrd="5" destOrd="0" parTransId="{7F1C3172-8F68-47B5-82E7-7ADF183495C6}" sibTransId="{22478404-3E0B-44B9-A83F-C76021AA7788}"/>
    <dgm:cxn modelId="{DCC42395-2A95-43A7-B19A-7A7759FB4296}" srcId="{053E1BC2-806A-4E7B-A42B-C8EF97413E56}" destId="{371BA5F4-370D-4C8F-B830-19C2B0906DEB}" srcOrd="2" destOrd="0" parTransId="{BF2FAC54-DFC7-43D2-A037-2A8215CCBBBA}" sibTransId="{91DD8A9B-A865-438F-B78B-6AE8C68009A3}"/>
    <dgm:cxn modelId="{EC4AEB95-8517-4B7C-9DA8-6C12849B2222}" type="presOf" srcId="{75844016-CAB8-45E5-B415-581DFCA90333}" destId="{2AFE9AE0-0874-4A22-9F7C-BCBD3970C6A0}" srcOrd="0" destOrd="0" presId="urn:microsoft.com/office/officeart/2005/8/layout/default"/>
    <dgm:cxn modelId="{0F200E9C-581E-48FD-9D68-AC60A7390143}" type="presOf" srcId="{AB9D346F-D094-42ED-A04B-E8063F084035}" destId="{F9AB1E8D-E8EE-4A1A-AF89-5A315589AAB5}" srcOrd="0" destOrd="0" presId="urn:microsoft.com/office/officeart/2005/8/layout/default"/>
    <dgm:cxn modelId="{BF2865AC-5D40-4C21-B6E7-292FAFF285F5}" type="presOf" srcId="{053E1BC2-806A-4E7B-A42B-C8EF97413E56}" destId="{246E2EF1-5411-48B6-BC90-E669D7348656}" srcOrd="0" destOrd="0" presId="urn:microsoft.com/office/officeart/2005/8/layout/default"/>
    <dgm:cxn modelId="{3490A0B0-CAC0-4DD1-9879-D09DD1E52114}" srcId="{053E1BC2-806A-4E7B-A42B-C8EF97413E56}" destId="{97E7EA28-B6A2-4ACF-B0C2-8D32DE6A3F39}" srcOrd="1" destOrd="0" parTransId="{8B41EFC2-D7C2-421F-907B-D5D369B0DC9D}" sibTransId="{0396A463-18FE-48E3-8EF3-A96069B70F0A}"/>
    <dgm:cxn modelId="{50A15F8C-2B94-4B55-B772-06E58ADE5A7D}" type="presParOf" srcId="{246E2EF1-5411-48B6-BC90-E669D7348656}" destId="{2AFE9AE0-0874-4A22-9F7C-BCBD3970C6A0}" srcOrd="0" destOrd="0" presId="urn:microsoft.com/office/officeart/2005/8/layout/default"/>
    <dgm:cxn modelId="{7CC7D89A-450D-4933-A761-3D9519D1C3DA}" type="presParOf" srcId="{246E2EF1-5411-48B6-BC90-E669D7348656}" destId="{671474EB-F8B0-4597-BABD-AFB003BF5F12}" srcOrd="1" destOrd="0" presId="urn:microsoft.com/office/officeart/2005/8/layout/default"/>
    <dgm:cxn modelId="{FA01BCDA-E1F6-4AA3-89C3-4015DA17DCEC}" type="presParOf" srcId="{246E2EF1-5411-48B6-BC90-E669D7348656}" destId="{0E9FD9DE-CC18-453B-A9D1-B487AF32565B}" srcOrd="2" destOrd="0" presId="urn:microsoft.com/office/officeart/2005/8/layout/default"/>
    <dgm:cxn modelId="{ECB34E58-54DD-4FD8-8C49-0035D114A3B4}" type="presParOf" srcId="{246E2EF1-5411-48B6-BC90-E669D7348656}" destId="{B6D5D61E-2953-476F-9D07-EF90323F5E86}" srcOrd="3" destOrd="0" presId="urn:microsoft.com/office/officeart/2005/8/layout/default"/>
    <dgm:cxn modelId="{0A492781-028E-4A70-AD3F-44B4AD7D856C}" type="presParOf" srcId="{246E2EF1-5411-48B6-BC90-E669D7348656}" destId="{43A216C8-81D5-4722-9CC5-6B37153D0E52}" srcOrd="4" destOrd="0" presId="urn:microsoft.com/office/officeart/2005/8/layout/default"/>
    <dgm:cxn modelId="{F83CC0EE-7383-45C7-BFFD-AB00F71CD98F}" type="presParOf" srcId="{246E2EF1-5411-48B6-BC90-E669D7348656}" destId="{88678286-994B-4AD6-899B-17AE26A16B58}" srcOrd="5" destOrd="0" presId="urn:microsoft.com/office/officeart/2005/8/layout/default"/>
    <dgm:cxn modelId="{B0059BF0-AB19-46E8-8B1D-4242AAF5367B}" type="presParOf" srcId="{246E2EF1-5411-48B6-BC90-E669D7348656}" destId="{758D8F3F-3947-4537-8A51-6C1097783C01}" srcOrd="6" destOrd="0" presId="urn:microsoft.com/office/officeart/2005/8/layout/default"/>
    <dgm:cxn modelId="{4CC3AF40-FDFC-49E3-A507-DFADAB2F507D}" type="presParOf" srcId="{246E2EF1-5411-48B6-BC90-E669D7348656}" destId="{0393C0CD-AECE-4267-8905-F6EFAAFD22FB}" srcOrd="7" destOrd="0" presId="urn:microsoft.com/office/officeart/2005/8/layout/default"/>
    <dgm:cxn modelId="{46520D4C-F7B7-4782-B55C-E4B08BE25AD8}" type="presParOf" srcId="{246E2EF1-5411-48B6-BC90-E669D7348656}" destId="{AB520470-B42E-45E3-9A24-F9E25968A534}" srcOrd="8" destOrd="0" presId="urn:microsoft.com/office/officeart/2005/8/layout/default"/>
    <dgm:cxn modelId="{CBD28056-9002-4124-AA69-4E988107E138}" type="presParOf" srcId="{246E2EF1-5411-48B6-BC90-E669D7348656}" destId="{B5CDC891-2CC8-4BC6-942B-3DECD9F01C18}" srcOrd="9" destOrd="0" presId="urn:microsoft.com/office/officeart/2005/8/layout/default"/>
    <dgm:cxn modelId="{65504C4C-2828-4856-BCDC-E0919FF179DD}" type="presParOf" srcId="{246E2EF1-5411-48B6-BC90-E669D7348656}" destId="{F9AB1E8D-E8EE-4A1A-AF89-5A315589AAB5}" srcOrd="10" destOrd="0" presId="urn:microsoft.com/office/officeart/2005/8/layout/default"/>
    <dgm:cxn modelId="{AB4E0299-0762-468E-8594-FB9C2DF9D13E}" type="presParOf" srcId="{246E2EF1-5411-48B6-BC90-E669D7348656}" destId="{A49E8E63-B77C-4DFE-9DF3-BB230284E0D3}" srcOrd="11" destOrd="0" presId="urn:microsoft.com/office/officeart/2005/8/layout/default"/>
    <dgm:cxn modelId="{B6D54D9A-8C5B-45D8-81C4-D5550BA3917C}" type="presParOf" srcId="{246E2EF1-5411-48B6-BC90-E669D7348656}" destId="{2AF59049-4F38-45A1-BCE2-3ADC79CE93AF}" srcOrd="12" destOrd="0" presId="urn:microsoft.com/office/officeart/2005/8/layout/default"/>
    <dgm:cxn modelId="{41096625-16E8-41BA-99AA-29AC6868A2EE}" type="presParOf" srcId="{246E2EF1-5411-48B6-BC90-E669D7348656}" destId="{1408C023-A165-4D9E-95B5-24893D8040F8}" srcOrd="13" destOrd="0" presId="urn:microsoft.com/office/officeart/2005/8/layout/default"/>
    <dgm:cxn modelId="{8EE177F8-6BC2-4CA3-A5A1-C25A7AD83DC7}" type="presParOf" srcId="{246E2EF1-5411-48B6-BC90-E669D7348656}" destId="{10DFF048-17A8-4081-B059-489FB625D13B}" srcOrd="14" destOrd="0" presId="urn:microsoft.com/office/officeart/2005/8/layout/default"/>
    <dgm:cxn modelId="{DAE7EEA1-6566-4BA8-BA2F-2610717D13F9}" type="presParOf" srcId="{246E2EF1-5411-48B6-BC90-E669D7348656}" destId="{D2944794-B969-4117-AE5D-D36F90D92BE7}" srcOrd="15" destOrd="0" presId="urn:microsoft.com/office/officeart/2005/8/layout/default"/>
    <dgm:cxn modelId="{C8E41A53-7C00-48C4-858B-D71960D8F5CB}" type="presParOf" srcId="{246E2EF1-5411-48B6-BC90-E669D7348656}" destId="{3CE98354-81EB-48A8-B9D3-769A481929B4}" srcOrd="16" destOrd="0" presId="urn:microsoft.com/office/officeart/2005/8/layout/default"/>
    <dgm:cxn modelId="{147980B7-DEC1-4E58-B441-4E98969696C6}" type="presParOf" srcId="{246E2EF1-5411-48B6-BC90-E669D7348656}" destId="{B59BB5B4-0093-4D41-BE3E-4250299DE8F8}" srcOrd="17" destOrd="0" presId="urn:microsoft.com/office/officeart/2005/8/layout/default"/>
    <dgm:cxn modelId="{C9065511-C0AF-44A1-B12F-75F7A3EA5906}" type="presParOf" srcId="{246E2EF1-5411-48B6-BC90-E669D7348656}" destId="{4E1DD142-3440-4820-84C9-9816141D5582}"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848A8C-C760-4410-9F4C-8137B5113EE7}">
      <dsp:nvSpPr>
        <dsp:cNvPr id="0" name=""/>
        <dsp:cNvSpPr/>
      </dsp:nvSpPr>
      <dsp:spPr>
        <a:xfrm>
          <a:off x="674477" y="670211"/>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FE7A6B-A3F7-4E18-BC30-9365F3109E13}">
      <dsp:nvSpPr>
        <dsp:cNvPr id="0" name=""/>
        <dsp:cNvSpPr/>
      </dsp:nvSpPr>
      <dsp:spPr>
        <a:xfrm>
          <a:off x="1076665" y="1072399"/>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B15D10-35EA-4321-89A2-B154B45E6491}">
      <dsp:nvSpPr>
        <dsp:cNvPr id="0" name=""/>
        <dsp:cNvSpPr/>
      </dsp:nvSpPr>
      <dsp:spPr>
        <a:xfrm>
          <a:off x="71196" y="314521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Streamlining order processing workflows to minimize delays and errors.</a:t>
          </a:r>
        </a:p>
      </dsp:txBody>
      <dsp:txXfrm>
        <a:off x="71196" y="3145212"/>
        <a:ext cx="3093750" cy="720000"/>
      </dsp:txXfrm>
    </dsp:sp>
    <dsp:sp modelId="{56CD6CEB-B207-444E-B5E5-E32E846F4483}">
      <dsp:nvSpPr>
        <dsp:cNvPr id="0" name=""/>
        <dsp:cNvSpPr/>
      </dsp:nvSpPr>
      <dsp:spPr>
        <a:xfrm>
          <a:off x="4309634" y="670211"/>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48414E-E052-45BE-B74D-BDEA40819F03}">
      <dsp:nvSpPr>
        <dsp:cNvPr id="0" name=""/>
        <dsp:cNvSpPr/>
      </dsp:nvSpPr>
      <dsp:spPr>
        <a:xfrm>
          <a:off x="4711821" y="1072399"/>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1C8F2D-6AD1-4AF9-A1E3-0FFEAB6AD87E}">
      <dsp:nvSpPr>
        <dsp:cNvPr id="0" name=""/>
        <dsp:cNvSpPr/>
      </dsp:nvSpPr>
      <dsp:spPr>
        <a:xfrm>
          <a:off x="3706353" y="314521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Managing delivery status, timely deliveries of delivery boys with amid fluctuating demand and traffic conditions.</a:t>
          </a:r>
        </a:p>
      </dsp:txBody>
      <dsp:txXfrm>
        <a:off x="3706353" y="3145212"/>
        <a:ext cx="3093750" cy="720000"/>
      </dsp:txXfrm>
    </dsp:sp>
    <dsp:sp modelId="{E868508D-9916-4CBE-B1F9-81A1EAA42CE1}">
      <dsp:nvSpPr>
        <dsp:cNvPr id="0" name=""/>
        <dsp:cNvSpPr/>
      </dsp:nvSpPr>
      <dsp:spPr>
        <a:xfrm>
          <a:off x="7944790" y="670211"/>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288D3C-E6DC-4295-B5DB-9556BC053C84}">
      <dsp:nvSpPr>
        <dsp:cNvPr id="0" name=""/>
        <dsp:cNvSpPr/>
      </dsp:nvSpPr>
      <dsp:spPr>
        <a:xfrm>
          <a:off x="8346978" y="1072399"/>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5AD09B-DB5F-4055-816F-34F08326D144}">
      <dsp:nvSpPr>
        <dsp:cNvPr id="0" name=""/>
        <dsp:cNvSpPr/>
      </dsp:nvSpPr>
      <dsp:spPr>
        <a:xfrm>
          <a:off x="7341509" y="314521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Safeguarding customer information and transaction data.</a:t>
          </a:r>
        </a:p>
      </dsp:txBody>
      <dsp:txXfrm>
        <a:off x="7341509" y="3145212"/>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EA4BF-33DD-48D0-BABB-48486417F646}">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9D1565-CF63-43B1-8C84-DD15511DB759}">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33550">
            <a:lnSpc>
              <a:spcPct val="100000"/>
            </a:lnSpc>
            <a:spcBef>
              <a:spcPct val="0"/>
            </a:spcBef>
            <a:spcAft>
              <a:spcPct val="35000"/>
            </a:spcAft>
            <a:buNone/>
          </a:pPr>
          <a:r>
            <a:rPr lang="en-US" sz="3900" kern="1200"/>
            <a:t>Backend:- NESTJS</a:t>
          </a:r>
        </a:p>
      </dsp:txBody>
      <dsp:txXfrm>
        <a:off x="559800" y="3022743"/>
        <a:ext cx="4320000" cy="720000"/>
      </dsp:txXfrm>
    </dsp:sp>
    <dsp:sp modelId="{FC898F4F-5B49-4EDC-9B3C-AC0F0B398B6D}">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47C54F-2F6E-4EC0-8104-679FDE5A617B}">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33550">
            <a:lnSpc>
              <a:spcPct val="100000"/>
            </a:lnSpc>
            <a:spcBef>
              <a:spcPct val="0"/>
            </a:spcBef>
            <a:spcAft>
              <a:spcPct val="35000"/>
            </a:spcAft>
            <a:buNone/>
          </a:pPr>
          <a:r>
            <a:rPr lang="en-US" sz="3900" kern="1200"/>
            <a:t>Database:- MongoDB</a:t>
          </a:r>
        </a:p>
      </dsp:txBody>
      <dsp:txXfrm>
        <a:off x="5635800" y="3022743"/>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FE9AE0-0874-4A22-9F7C-BCBD3970C6A0}">
      <dsp:nvSpPr>
        <dsp:cNvPr id="0" name=""/>
        <dsp:cNvSpPr/>
      </dsp:nvSpPr>
      <dsp:spPr>
        <a:xfrm>
          <a:off x="427882" y="1870"/>
          <a:ext cx="2125380" cy="127522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CUSTOM DECORATORS</a:t>
          </a:r>
        </a:p>
      </dsp:txBody>
      <dsp:txXfrm>
        <a:off x="427882" y="1870"/>
        <a:ext cx="2125380" cy="1275228"/>
      </dsp:txXfrm>
    </dsp:sp>
    <dsp:sp modelId="{0E9FD9DE-CC18-453B-A9D1-B487AF32565B}">
      <dsp:nvSpPr>
        <dsp:cNvPr id="0" name=""/>
        <dsp:cNvSpPr/>
      </dsp:nvSpPr>
      <dsp:spPr>
        <a:xfrm>
          <a:off x="2765800" y="1870"/>
          <a:ext cx="2125380" cy="127522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VALIDATION PIPES</a:t>
          </a:r>
        </a:p>
      </dsp:txBody>
      <dsp:txXfrm>
        <a:off x="2765800" y="1870"/>
        <a:ext cx="2125380" cy="1275228"/>
      </dsp:txXfrm>
    </dsp:sp>
    <dsp:sp modelId="{43A216C8-81D5-4722-9CC5-6B37153D0E52}">
      <dsp:nvSpPr>
        <dsp:cNvPr id="0" name=""/>
        <dsp:cNvSpPr/>
      </dsp:nvSpPr>
      <dsp:spPr>
        <a:xfrm>
          <a:off x="5103719" y="1870"/>
          <a:ext cx="2125380" cy="127522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MIDDLEWARE</a:t>
          </a:r>
        </a:p>
      </dsp:txBody>
      <dsp:txXfrm>
        <a:off x="5103719" y="1870"/>
        <a:ext cx="2125380" cy="1275228"/>
      </dsp:txXfrm>
    </dsp:sp>
    <dsp:sp modelId="{758D8F3F-3947-4537-8A51-6C1097783C01}">
      <dsp:nvSpPr>
        <dsp:cNvPr id="0" name=""/>
        <dsp:cNvSpPr/>
      </dsp:nvSpPr>
      <dsp:spPr>
        <a:xfrm>
          <a:off x="7441637" y="1870"/>
          <a:ext cx="2125380" cy="127522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GUARDS</a:t>
          </a:r>
          <a:endParaRPr lang="en-US" sz="2200" kern="1200"/>
        </a:p>
      </dsp:txBody>
      <dsp:txXfrm>
        <a:off x="7441637" y="1870"/>
        <a:ext cx="2125380" cy="1275228"/>
      </dsp:txXfrm>
    </dsp:sp>
    <dsp:sp modelId="{AB520470-B42E-45E3-9A24-F9E25968A534}">
      <dsp:nvSpPr>
        <dsp:cNvPr id="0" name=""/>
        <dsp:cNvSpPr/>
      </dsp:nvSpPr>
      <dsp:spPr>
        <a:xfrm>
          <a:off x="427882" y="1489636"/>
          <a:ext cx="2125380" cy="127522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EXCEPTION FILTERS</a:t>
          </a:r>
          <a:endParaRPr lang="en-US" sz="2200" kern="1200"/>
        </a:p>
      </dsp:txBody>
      <dsp:txXfrm>
        <a:off x="427882" y="1489636"/>
        <a:ext cx="2125380" cy="1275228"/>
      </dsp:txXfrm>
    </dsp:sp>
    <dsp:sp modelId="{F9AB1E8D-E8EE-4A1A-AF89-5A315589AAB5}">
      <dsp:nvSpPr>
        <dsp:cNvPr id="0" name=""/>
        <dsp:cNvSpPr/>
      </dsp:nvSpPr>
      <dsp:spPr>
        <a:xfrm>
          <a:off x="2765800" y="1489636"/>
          <a:ext cx="2125380" cy="127522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ASYNCHRONOUS PROVIDERS</a:t>
          </a:r>
          <a:endParaRPr lang="en-US" sz="2200" kern="1200"/>
        </a:p>
      </dsp:txBody>
      <dsp:txXfrm>
        <a:off x="2765800" y="1489636"/>
        <a:ext cx="2125380" cy="1275228"/>
      </dsp:txXfrm>
    </dsp:sp>
    <dsp:sp modelId="{2AF59049-4F38-45A1-BCE2-3ADC79CE93AF}">
      <dsp:nvSpPr>
        <dsp:cNvPr id="0" name=""/>
        <dsp:cNvSpPr/>
      </dsp:nvSpPr>
      <dsp:spPr>
        <a:xfrm>
          <a:off x="5103719" y="1489636"/>
          <a:ext cx="2125380" cy="127522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MODULE</a:t>
          </a:r>
          <a:endParaRPr lang="en-US" sz="2200" kern="1200"/>
        </a:p>
      </dsp:txBody>
      <dsp:txXfrm>
        <a:off x="5103719" y="1489636"/>
        <a:ext cx="2125380" cy="1275228"/>
      </dsp:txXfrm>
    </dsp:sp>
    <dsp:sp modelId="{10DFF048-17A8-4081-B059-489FB625D13B}">
      <dsp:nvSpPr>
        <dsp:cNvPr id="0" name=""/>
        <dsp:cNvSpPr/>
      </dsp:nvSpPr>
      <dsp:spPr>
        <a:xfrm>
          <a:off x="7441637" y="1489636"/>
          <a:ext cx="2125380" cy="127522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CONTROLLER</a:t>
          </a:r>
          <a:endParaRPr lang="en-US" sz="2200" kern="1200"/>
        </a:p>
      </dsp:txBody>
      <dsp:txXfrm>
        <a:off x="7441637" y="1489636"/>
        <a:ext cx="2125380" cy="1275228"/>
      </dsp:txXfrm>
    </dsp:sp>
    <dsp:sp modelId="{3CE98354-81EB-48A8-B9D3-769A481929B4}">
      <dsp:nvSpPr>
        <dsp:cNvPr id="0" name=""/>
        <dsp:cNvSpPr/>
      </dsp:nvSpPr>
      <dsp:spPr>
        <a:xfrm>
          <a:off x="2765800" y="2977402"/>
          <a:ext cx="2125380" cy="127522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REPOSITORY</a:t>
          </a:r>
          <a:endParaRPr lang="en-US" sz="2200" kern="1200"/>
        </a:p>
      </dsp:txBody>
      <dsp:txXfrm>
        <a:off x="2765800" y="2977402"/>
        <a:ext cx="2125380" cy="1275228"/>
      </dsp:txXfrm>
    </dsp:sp>
    <dsp:sp modelId="{4E1DD142-3440-4820-84C9-9816141D5582}">
      <dsp:nvSpPr>
        <dsp:cNvPr id="0" name=""/>
        <dsp:cNvSpPr/>
      </dsp:nvSpPr>
      <dsp:spPr>
        <a:xfrm>
          <a:off x="5103719" y="2977402"/>
          <a:ext cx="2125380" cy="127522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DATABASE</a:t>
          </a:r>
          <a:endParaRPr lang="en-US" sz="2200" kern="1200"/>
        </a:p>
      </dsp:txBody>
      <dsp:txXfrm>
        <a:off x="5103719" y="2977402"/>
        <a:ext cx="2125380" cy="1275228"/>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48C6F-6F25-1A13-F892-62E192D20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695099-A597-CB03-20D6-182ACFE4CA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BB4923-624B-89BB-FB3E-2B0ED953ADEF}"/>
              </a:ext>
            </a:extLst>
          </p:cNvPr>
          <p:cNvSpPr>
            <a:spLocks noGrp="1"/>
          </p:cNvSpPr>
          <p:nvPr>
            <p:ph type="dt" sz="half" idx="10"/>
          </p:nvPr>
        </p:nvSpPr>
        <p:spPr/>
        <p:txBody>
          <a:bodyPr/>
          <a:lstStyle/>
          <a:p>
            <a:fld id="{A48B1E4E-ED7F-4266-8888-19B2E5D87800}" type="datetimeFigureOut">
              <a:rPr lang="en-IN" smtClean="0"/>
              <a:t>13-05-2024</a:t>
            </a:fld>
            <a:endParaRPr lang="en-IN"/>
          </a:p>
        </p:txBody>
      </p:sp>
      <p:sp>
        <p:nvSpPr>
          <p:cNvPr id="5" name="Footer Placeholder 4">
            <a:extLst>
              <a:ext uri="{FF2B5EF4-FFF2-40B4-BE49-F238E27FC236}">
                <a16:creationId xmlns:a16="http://schemas.microsoft.com/office/drawing/2014/main" id="{101B9EAF-55E6-C636-CCA8-811A38E92D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F2D6DA-B463-BDDA-E93B-A1BAB3934E94}"/>
              </a:ext>
            </a:extLst>
          </p:cNvPr>
          <p:cNvSpPr>
            <a:spLocks noGrp="1"/>
          </p:cNvSpPr>
          <p:nvPr>
            <p:ph type="sldNum" sz="quarter" idx="12"/>
          </p:nvPr>
        </p:nvSpPr>
        <p:spPr/>
        <p:txBody>
          <a:bodyPr/>
          <a:lstStyle/>
          <a:p>
            <a:fld id="{B73AAAA0-6FE2-46AB-B16E-083C70800F73}" type="slidenum">
              <a:rPr lang="en-IN" smtClean="0"/>
              <a:t>‹#›</a:t>
            </a:fld>
            <a:endParaRPr lang="en-IN"/>
          </a:p>
        </p:txBody>
      </p:sp>
    </p:spTree>
    <p:extLst>
      <p:ext uri="{BB962C8B-B14F-4D97-AF65-F5344CB8AC3E}">
        <p14:creationId xmlns:p14="http://schemas.microsoft.com/office/powerpoint/2010/main" val="321584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74C30-8606-037D-C0E9-2BFACF6478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E869EB-ED33-3904-E60D-C6FB5AB4C5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AF6A20-42BC-9E85-C17D-BE22D1E7CBCC}"/>
              </a:ext>
            </a:extLst>
          </p:cNvPr>
          <p:cNvSpPr>
            <a:spLocks noGrp="1"/>
          </p:cNvSpPr>
          <p:nvPr>
            <p:ph type="dt" sz="half" idx="10"/>
          </p:nvPr>
        </p:nvSpPr>
        <p:spPr/>
        <p:txBody>
          <a:bodyPr/>
          <a:lstStyle/>
          <a:p>
            <a:fld id="{A48B1E4E-ED7F-4266-8888-19B2E5D87800}" type="datetimeFigureOut">
              <a:rPr lang="en-IN" smtClean="0"/>
              <a:t>13-05-2024</a:t>
            </a:fld>
            <a:endParaRPr lang="en-IN"/>
          </a:p>
        </p:txBody>
      </p:sp>
      <p:sp>
        <p:nvSpPr>
          <p:cNvPr id="5" name="Footer Placeholder 4">
            <a:extLst>
              <a:ext uri="{FF2B5EF4-FFF2-40B4-BE49-F238E27FC236}">
                <a16:creationId xmlns:a16="http://schemas.microsoft.com/office/drawing/2014/main" id="{AF785D18-024A-DB3C-5F90-6F11B1F923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FE322D-379A-E4AC-CE4F-ED299FB45F39}"/>
              </a:ext>
            </a:extLst>
          </p:cNvPr>
          <p:cNvSpPr>
            <a:spLocks noGrp="1"/>
          </p:cNvSpPr>
          <p:nvPr>
            <p:ph type="sldNum" sz="quarter" idx="12"/>
          </p:nvPr>
        </p:nvSpPr>
        <p:spPr/>
        <p:txBody>
          <a:bodyPr/>
          <a:lstStyle/>
          <a:p>
            <a:fld id="{B73AAAA0-6FE2-46AB-B16E-083C70800F73}" type="slidenum">
              <a:rPr lang="en-IN" smtClean="0"/>
              <a:t>‹#›</a:t>
            </a:fld>
            <a:endParaRPr lang="en-IN"/>
          </a:p>
        </p:txBody>
      </p:sp>
    </p:spTree>
    <p:extLst>
      <p:ext uri="{BB962C8B-B14F-4D97-AF65-F5344CB8AC3E}">
        <p14:creationId xmlns:p14="http://schemas.microsoft.com/office/powerpoint/2010/main" val="2122451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292794-438D-82BF-B8C7-CEA74D6B32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33373C-D102-C5D5-5999-EC0644F75C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103478-3528-60FF-4AFA-3DF4E82BA710}"/>
              </a:ext>
            </a:extLst>
          </p:cNvPr>
          <p:cNvSpPr>
            <a:spLocks noGrp="1"/>
          </p:cNvSpPr>
          <p:nvPr>
            <p:ph type="dt" sz="half" idx="10"/>
          </p:nvPr>
        </p:nvSpPr>
        <p:spPr/>
        <p:txBody>
          <a:bodyPr/>
          <a:lstStyle/>
          <a:p>
            <a:fld id="{A48B1E4E-ED7F-4266-8888-19B2E5D87800}" type="datetimeFigureOut">
              <a:rPr lang="en-IN" smtClean="0"/>
              <a:t>13-05-2024</a:t>
            </a:fld>
            <a:endParaRPr lang="en-IN"/>
          </a:p>
        </p:txBody>
      </p:sp>
      <p:sp>
        <p:nvSpPr>
          <p:cNvPr id="5" name="Footer Placeholder 4">
            <a:extLst>
              <a:ext uri="{FF2B5EF4-FFF2-40B4-BE49-F238E27FC236}">
                <a16:creationId xmlns:a16="http://schemas.microsoft.com/office/drawing/2014/main" id="{D4F26D43-2F73-DD06-3CDA-ABFD819371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68DA1F-0597-C977-5270-57656241E5CD}"/>
              </a:ext>
            </a:extLst>
          </p:cNvPr>
          <p:cNvSpPr>
            <a:spLocks noGrp="1"/>
          </p:cNvSpPr>
          <p:nvPr>
            <p:ph type="sldNum" sz="quarter" idx="12"/>
          </p:nvPr>
        </p:nvSpPr>
        <p:spPr/>
        <p:txBody>
          <a:bodyPr/>
          <a:lstStyle/>
          <a:p>
            <a:fld id="{B73AAAA0-6FE2-46AB-B16E-083C70800F73}" type="slidenum">
              <a:rPr lang="en-IN" smtClean="0"/>
              <a:t>‹#›</a:t>
            </a:fld>
            <a:endParaRPr lang="en-IN"/>
          </a:p>
        </p:txBody>
      </p:sp>
    </p:spTree>
    <p:extLst>
      <p:ext uri="{BB962C8B-B14F-4D97-AF65-F5344CB8AC3E}">
        <p14:creationId xmlns:p14="http://schemas.microsoft.com/office/powerpoint/2010/main" val="327043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D5E0F-95D6-E1AE-9247-4DCF35E83C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1A609B-E9CD-1FA4-CFC0-0D4944576D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A27693-88F6-985E-3911-C53A0432CDD6}"/>
              </a:ext>
            </a:extLst>
          </p:cNvPr>
          <p:cNvSpPr>
            <a:spLocks noGrp="1"/>
          </p:cNvSpPr>
          <p:nvPr>
            <p:ph type="dt" sz="half" idx="10"/>
          </p:nvPr>
        </p:nvSpPr>
        <p:spPr/>
        <p:txBody>
          <a:bodyPr/>
          <a:lstStyle/>
          <a:p>
            <a:fld id="{A48B1E4E-ED7F-4266-8888-19B2E5D87800}" type="datetimeFigureOut">
              <a:rPr lang="en-IN" smtClean="0"/>
              <a:t>13-05-2024</a:t>
            </a:fld>
            <a:endParaRPr lang="en-IN"/>
          </a:p>
        </p:txBody>
      </p:sp>
      <p:sp>
        <p:nvSpPr>
          <p:cNvPr id="5" name="Footer Placeholder 4">
            <a:extLst>
              <a:ext uri="{FF2B5EF4-FFF2-40B4-BE49-F238E27FC236}">
                <a16:creationId xmlns:a16="http://schemas.microsoft.com/office/drawing/2014/main" id="{CD63F03E-7F48-3680-D7A7-48617074FB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D9B1B7-6715-8098-DA4E-9EEA7F8BB681}"/>
              </a:ext>
            </a:extLst>
          </p:cNvPr>
          <p:cNvSpPr>
            <a:spLocks noGrp="1"/>
          </p:cNvSpPr>
          <p:nvPr>
            <p:ph type="sldNum" sz="quarter" idx="12"/>
          </p:nvPr>
        </p:nvSpPr>
        <p:spPr/>
        <p:txBody>
          <a:bodyPr/>
          <a:lstStyle/>
          <a:p>
            <a:fld id="{B73AAAA0-6FE2-46AB-B16E-083C70800F73}" type="slidenum">
              <a:rPr lang="en-IN" smtClean="0"/>
              <a:t>‹#›</a:t>
            </a:fld>
            <a:endParaRPr lang="en-IN"/>
          </a:p>
        </p:txBody>
      </p:sp>
    </p:spTree>
    <p:extLst>
      <p:ext uri="{BB962C8B-B14F-4D97-AF65-F5344CB8AC3E}">
        <p14:creationId xmlns:p14="http://schemas.microsoft.com/office/powerpoint/2010/main" val="245050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56D11-77D1-4D51-DD67-AB7479DDF4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DC2FA7-F21B-716C-BDB4-44AAC47FB6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8B71BE-BA80-C8FF-1CFA-9DFB64BFAF9D}"/>
              </a:ext>
            </a:extLst>
          </p:cNvPr>
          <p:cNvSpPr>
            <a:spLocks noGrp="1"/>
          </p:cNvSpPr>
          <p:nvPr>
            <p:ph type="dt" sz="half" idx="10"/>
          </p:nvPr>
        </p:nvSpPr>
        <p:spPr/>
        <p:txBody>
          <a:bodyPr/>
          <a:lstStyle/>
          <a:p>
            <a:fld id="{A48B1E4E-ED7F-4266-8888-19B2E5D87800}" type="datetimeFigureOut">
              <a:rPr lang="en-IN" smtClean="0"/>
              <a:t>13-05-2024</a:t>
            </a:fld>
            <a:endParaRPr lang="en-IN"/>
          </a:p>
        </p:txBody>
      </p:sp>
      <p:sp>
        <p:nvSpPr>
          <p:cNvPr id="5" name="Footer Placeholder 4">
            <a:extLst>
              <a:ext uri="{FF2B5EF4-FFF2-40B4-BE49-F238E27FC236}">
                <a16:creationId xmlns:a16="http://schemas.microsoft.com/office/drawing/2014/main" id="{B02DF791-7E30-0AA6-B026-2E96C1D699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C74572-14EA-5D85-E3A5-2818FB762D99}"/>
              </a:ext>
            </a:extLst>
          </p:cNvPr>
          <p:cNvSpPr>
            <a:spLocks noGrp="1"/>
          </p:cNvSpPr>
          <p:nvPr>
            <p:ph type="sldNum" sz="quarter" idx="12"/>
          </p:nvPr>
        </p:nvSpPr>
        <p:spPr/>
        <p:txBody>
          <a:bodyPr/>
          <a:lstStyle/>
          <a:p>
            <a:fld id="{B73AAAA0-6FE2-46AB-B16E-083C70800F73}" type="slidenum">
              <a:rPr lang="en-IN" smtClean="0"/>
              <a:t>‹#›</a:t>
            </a:fld>
            <a:endParaRPr lang="en-IN"/>
          </a:p>
        </p:txBody>
      </p:sp>
    </p:spTree>
    <p:extLst>
      <p:ext uri="{BB962C8B-B14F-4D97-AF65-F5344CB8AC3E}">
        <p14:creationId xmlns:p14="http://schemas.microsoft.com/office/powerpoint/2010/main" val="3587361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EF3DD-EFE3-E68D-BCE7-0F1130168B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549628-0B8D-4FC8-AEE0-30CDB2A674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202447-5527-6DBA-3816-C78A7DA724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C136A7-8339-6F52-3F52-565654E73189}"/>
              </a:ext>
            </a:extLst>
          </p:cNvPr>
          <p:cNvSpPr>
            <a:spLocks noGrp="1"/>
          </p:cNvSpPr>
          <p:nvPr>
            <p:ph type="dt" sz="half" idx="10"/>
          </p:nvPr>
        </p:nvSpPr>
        <p:spPr/>
        <p:txBody>
          <a:bodyPr/>
          <a:lstStyle/>
          <a:p>
            <a:fld id="{A48B1E4E-ED7F-4266-8888-19B2E5D87800}" type="datetimeFigureOut">
              <a:rPr lang="en-IN" smtClean="0"/>
              <a:t>13-05-2024</a:t>
            </a:fld>
            <a:endParaRPr lang="en-IN"/>
          </a:p>
        </p:txBody>
      </p:sp>
      <p:sp>
        <p:nvSpPr>
          <p:cNvPr id="6" name="Footer Placeholder 5">
            <a:extLst>
              <a:ext uri="{FF2B5EF4-FFF2-40B4-BE49-F238E27FC236}">
                <a16:creationId xmlns:a16="http://schemas.microsoft.com/office/drawing/2014/main" id="{425CC40A-D57D-D044-E29C-86001D6EC8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566A8D-8CC2-C387-99BA-E56213467631}"/>
              </a:ext>
            </a:extLst>
          </p:cNvPr>
          <p:cNvSpPr>
            <a:spLocks noGrp="1"/>
          </p:cNvSpPr>
          <p:nvPr>
            <p:ph type="sldNum" sz="quarter" idx="12"/>
          </p:nvPr>
        </p:nvSpPr>
        <p:spPr/>
        <p:txBody>
          <a:bodyPr/>
          <a:lstStyle/>
          <a:p>
            <a:fld id="{B73AAAA0-6FE2-46AB-B16E-083C70800F73}" type="slidenum">
              <a:rPr lang="en-IN" smtClean="0"/>
              <a:t>‹#›</a:t>
            </a:fld>
            <a:endParaRPr lang="en-IN"/>
          </a:p>
        </p:txBody>
      </p:sp>
    </p:spTree>
    <p:extLst>
      <p:ext uri="{BB962C8B-B14F-4D97-AF65-F5344CB8AC3E}">
        <p14:creationId xmlns:p14="http://schemas.microsoft.com/office/powerpoint/2010/main" val="369870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E49D-9C57-9BDE-2702-31B2E8D1BA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BD3D03-BE96-3D68-B5AD-A379BA29C2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A8682A-0952-4D4E-E7A9-D68154E47B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DE1269-A9EF-1F69-4FA7-D319A36AC1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9A5F7D-5209-69D6-89F5-2007881488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3D0A5F-02BF-AF67-C2FF-2844AE587A18}"/>
              </a:ext>
            </a:extLst>
          </p:cNvPr>
          <p:cNvSpPr>
            <a:spLocks noGrp="1"/>
          </p:cNvSpPr>
          <p:nvPr>
            <p:ph type="dt" sz="half" idx="10"/>
          </p:nvPr>
        </p:nvSpPr>
        <p:spPr/>
        <p:txBody>
          <a:bodyPr/>
          <a:lstStyle/>
          <a:p>
            <a:fld id="{A48B1E4E-ED7F-4266-8888-19B2E5D87800}" type="datetimeFigureOut">
              <a:rPr lang="en-IN" smtClean="0"/>
              <a:t>13-05-2024</a:t>
            </a:fld>
            <a:endParaRPr lang="en-IN"/>
          </a:p>
        </p:txBody>
      </p:sp>
      <p:sp>
        <p:nvSpPr>
          <p:cNvPr id="8" name="Footer Placeholder 7">
            <a:extLst>
              <a:ext uri="{FF2B5EF4-FFF2-40B4-BE49-F238E27FC236}">
                <a16:creationId xmlns:a16="http://schemas.microsoft.com/office/drawing/2014/main" id="{B2596F90-870C-846B-3FFD-DFDA1E9480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D21CAB-7792-3AFC-EC20-3964D68E572F}"/>
              </a:ext>
            </a:extLst>
          </p:cNvPr>
          <p:cNvSpPr>
            <a:spLocks noGrp="1"/>
          </p:cNvSpPr>
          <p:nvPr>
            <p:ph type="sldNum" sz="quarter" idx="12"/>
          </p:nvPr>
        </p:nvSpPr>
        <p:spPr/>
        <p:txBody>
          <a:bodyPr/>
          <a:lstStyle/>
          <a:p>
            <a:fld id="{B73AAAA0-6FE2-46AB-B16E-083C70800F73}" type="slidenum">
              <a:rPr lang="en-IN" smtClean="0"/>
              <a:t>‹#›</a:t>
            </a:fld>
            <a:endParaRPr lang="en-IN"/>
          </a:p>
        </p:txBody>
      </p:sp>
    </p:spTree>
    <p:extLst>
      <p:ext uri="{BB962C8B-B14F-4D97-AF65-F5344CB8AC3E}">
        <p14:creationId xmlns:p14="http://schemas.microsoft.com/office/powerpoint/2010/main" val="1689351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CD976-051C-2F35-0234-F4222854BC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9FFC72-B3D2-8129-6233-C207C1B78B2B}"/>
              </a:ext>
            </a:extLst>
          </p:cNvPr>
          <p:cNvSpPr>
            <a:spLocks noGrp="1"/>
          </p:cNvSpPr>
          <p:nvPr>
            <p:ph type="dt" sz="half" idx="10"/>
          </p:nvPr>
        </p:nvSpPr>
        <p:spPr/>
        <p:txBody>
          <a:bodyPr/>
          <a:lstStyle/>
          <a:p>
            <a:fld id="{A48B1E4E-ED7F-4266-8888-19B2E5D87800}" type="datetimeFigureOut">
              <a:rPr lang="en-IN" smtClean="0"/>
              <a:t>13-05-2024</a:t>
            </a:fld>
            <a:endParaRPr lang="en-IN"/>
          </a:p>
        </p:txBody>
      </p:sp>
      <p:sp>
        <p:nvSpPr>
          <p:cNvPr id="4" name="Footer Placeholder 3">
            <a:extLst>
              <a:ext uri="{FF2B5EF4-FFF2-40B4-BE49-F238E27FC236}">
                <a16:creationId xmlns:a16="http://schemas.microsoft.com/office/drawing/2014/main" id="{8E6D0667-E6B7-24F0-E9B3-8D7F5991E4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7F1080-3699-E644-1B10-A5AC95D0C9AE}"/>
              </a:ext>
            </a:extLst>
          </p:cNvPr>
          <p:cNvSpPr>
            <a:spLocks noGrp="1"/>
          </p:cNvSpPr>
          <p:nvPr>
            <p:ph type="sldNum" sz="quarter" idx="12"/>
          </p:nvPr>
        </p:nvSpPr>
        <p:spPr/>
        <p:txBody>
          <a:bodyPr/>
          <a:lstStyle/>
          <a:p>
            <a:fld id="{B73AAAA0-6FE2-46AB-B16E-083C70800F73}" type="slidenum">
              <a:rPr lang="en-IN" smtClean="0"/>
              <a:t>‹#›</a:t>
            </a:fld>
            <a:endParaRPr lang="en-IN"/>
          </a:p>
        </p:txBody>
      </p:sp>
    </p:spTree>
    <p:extLst>
      <p:ext uri="{BB962C8B-B14F-4D97-AF65-F5344CB8AC3E}">
        <p14:creationId xmlns:p14="http://schemas.microsoft.com/office/powerpoint/2010/main" val="293753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3BC981-1481-9C8F-4FE3-8199F5861165}"/>
              </a:ext>
            </a:extLst>
          </p:cNvPr>
          <p:cNvSpPr>
            <a:spLocks noGrp="1"/>
          </p:cNvSpPr>
          <p:nvPr>
            <p:ph type="dt" sz="half" idx="10"/>
          </p:nvPr>
        </p:nvSpPr>
        <p:spPr/>
        <p:txBody>
          <a:bodyPr/>
          <a:lstStyle/>
          <a:p>
            <a:fld id="{A48B1E4E-ED7F-4266-8888-19B2E5D87800}" type="datetimeFigureOut">
              <a:rPr lang="en-IN" smtClean="0"/>
              <a:t>13-05-2024</a:t>
            </a:fld>
            <a:endParaRPr lang="en-IN"/>
          </a:p>
        </p:txBody>
      </p:sp>
      <p:sp>
        <p:nvSpPr>
          <p:cNvPr id="3" name="Footer Placeholder 2">
            <a:extLst>
              <a:ext uri="{FF2B5EF4-FFF2-40B4-BE49-F238E27FC236}">
                <a16:creationId xmlns:a16="http://schemas.microsoft.com/office/drawing/2014/main" id="{6970AA57-CC6F-4A5B-093E-66D12A91B2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3A7B2B9-C506-32F3-4F5A-8BA486B19C64}"/>
              </a:ext>
            </a:extLst>
          </p:cNvPr>
          <p:cNvSpPr>
            <a:spLocks noGrp="1"/>
          </p:cNvSpPr>
          <p:nvPr>
            <p:ph type="sldNum" sz="quarter" idx="12"/>
          </p:nvPr>
        </p:nvSpPr>
        <p:spPr/>
        <p:txBody>
          <a:bodyPr/>
          <a:lstStyle/>
          <a:p>
            <a:fld id="{B73AAAA0-6FE2-46AB-B16E-083C70800F73}" type="slidenum">
              <a:rPr lang="en-IN" smtClean="0"/>
              <a:t>‹#›</a:t>
            </a:fld>
            <a:endParaRPr lang="en-IN"/>
          </a:p>
        </p:txBody>
      </p:sp>
    </p:spTree>
    <p:extLst>
      <p:ext uri="{BB962C8B-B14F-4D97-AF65-F5344CB8AC3E}">
        <p14:creationId xmlns:p14="http://schemas.microsoft.com/office/powerpoint/2010/main" val="2079420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9818-A0DB-65A2-8AF0-3C1B672160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52317B-7B6F-E7B0-6D41-B1C44FE551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8D0DD04-E60B-C6A3-E0AC-3B3158007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2B6130-C2AF-D8D0-83E8-B3D3628110A1}"/>
              </a:ext>
            </a:extLst>
          </p:cNvPr>
          <p:cNvSpPr>
            <a:spLocks noGrp="1"/>
          </p:cNvSpPr>
          <p:nvPr>
            <p:ph type="dt" sz="half" idx="10"/>
          </p:nvPr>
        </p:nvSpPr>
        <p:spPr/>
        <p:txBody>
          <a:bodyPr/>
          <a:lstStyle/>
          <a:p>
            <a:fld id="{A48B1E4E-ED7F-4266-8888-19B2E5D87800}" type="datetimeFigureOut">
              <a:rPr lang="en-IN" smtClean="0"/>
              <a:t>13-05-2024</a:t>
            </a:fld>
            <a:endParaRPr lang="en-IN"/>
          </a:p>
        </p:txBody>
      </p:sp>
      <p:sp>
        <p:nvSpPr>
          <p:cNvPr id="6" name="Footer Placeholder 5">
            <a:extLst>
              <a:ext uri="{FF2B5EF4-FFF2-40B4-BE49-F238E27FC236}">
                <a16:creationId xmlns:a16="http://schemas.microsoft.com/office/drawing/2014/main" id="{C4520699-1C32-DAD5-9CE1-B89770D1AC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B745B6-6AA5-EC40-6BF0-1D90DF85D57B}"/>
              </a:ext>
            </a:extLst>
          </p:cNvPr>
          <p:cNvSpPr>
            <a:spLocks noGrp="1"/>
          </p:cNvSpPr>
          <p:nvPr>
            <p:ph type="sldNum" sz="quarter" idx="12"/>
          </p:nvPr>
        </p:nvSpPr>
        <p:spPr/>
        <p:txBody>
          <a:bodyPr/>
          <a:lstStyle/>
          <a:p>
            <a:fld id="{B73AAAA0-6FE2-46AB-B16E-083C70800F73}" type="slidenum">
              <a:rPr lang="en-IN" smtClean="0"/>
              <a:t>‹#›</a:t>
            </a:fld>
            <a:endParaRPr lang="en-IN"/>
          </a:p>
        </p:txBody>
      </p:sp>
    </p:spTree>
    <p:extLst>
      <p:ext uri="{BB962C8B-B14F-4D97-AF65-F5344CB8AC3E}">
        <p14:creationId xmlns:p14="http://schemas.microsoft.com/office/powerpoint/2010/main" val="270277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F6954-BEBF-0E4E-BC36-CD682F4D1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F9DECA-007E-1262-0F02-6F6B63D90D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C723FA-4C85-F4C4-224D-5F42A9367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7C1C79-7B0C-622D-C4F9-2AF7FF673782}"/>
              </a:ext>
            </a:extLst>
          </p:cNvPr>
          <p:cNvSpPr>
            <a:spLocks noGrp="1"/>
          </p:cNvSpPr>
          <p:nvPr>
            <p:ph type="dt" sz="half" idx="10"/>
          </p:nvPr>
        </p:nvSpPr>
        <p:spPr/>
        <p:txBody>
          <a:bodyPr/>
          <a:lstStyle/>
          <a:p>
            <a:fld id="{A48B1E4E-ED7F-4266-8888-19B2E5D87800}" type="datetimeFigureOut">
              <a:rPr lang="en-IN" smtClean="0"/>
              <a:t>13-05-2024</a:t>
            </a:fld>
            <a:endParaRPr lang="en-IN"/>
          </a:p>
        </p:txBody>
      </p:sp>
      <p:sp>
        <p:nvSpPr>
          <p:cNvPr id="6" name="Footer Placeholder 5">
            <a:extLst>
              <a:ext uri="{FF2B5EF4-FFF2-40B4-BE49-F238E27FC236}">
                <a16:creationId xmlns:a16="http://schemas.microsoft.com/office/drawing/2014/main" id="{DDB72781-0F78-AD0F-DF53-8F7E17D9B1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5CD0D-C602-E0F3-58C2-6EAE67495FF2}"/>
              </a:ext>
            </a:extLst>
          </p:cNvPr>
          <p:cNvSpPr>
            <a:spLocks noGrp="1"/>
          </p:cNvSpPr>
          <p:nvPr>
            <p:ph type="sldNum" sz="quarter" idx="12"/>
          </p:nvPr>
        </p:nvSpPr>
        <p:spPr/>
        <p:txBody>
          <a:bodyPr/>
          <a:lstStyle/>
          <a:p>
            <a:fld id="{B73AAAA0-6FE2-46AB-B16E-083C70800F73}" type="slidenum">
              <a:rPr lang="en-IN" smtClean="0"/>
              <a:t>‹#›</a:t>
            </a:fld>
            <a:endParaRPr lang="en-IN"/>
          </a:p>
        </p:txBody>
      </p:sp>
    </p:spTree>
    <p:extLst>
      <p:ext uri="{BB962C8B-B14F-4D97-AF65-F5344CB8AC3E}">
        <p14:creationId xmlns:p14="http://schemas.microsoft.com/office/powerpoint/2010/main" val="71844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26F74-7AAD-2411-7A8E-153107426D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269EFD-260E-968E-FEA3-C4A16A81B7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537ED6-D4CA-CBBD-9E4F-52A4D745BA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8B1E4E-ED7F-4266-8888-19B2E5D87800}" type="datetimeFigureOut">
              <a:rPr lang="en-IN" smtClean="0"/>
              <a:t>13-05-2024</a:t>
            </a:fld>
            <a:endParaRPr lang="en-IN"/>
          </a:p>
        </p:txBody>
      </p:sp>
      <p:sp>
        <p:nvSpPr>
          <p:cNvPr id="5" name="Footer Placeholder 4">
            <a:extLst>
              <a:ext uri="{FF2B5EF4-FFF2-40B4-BE49-F238E27FC236}">
                <a16:creationId xmlns:a16="http://schemas.microsoft.com/office/drawing/2014/main" id="{DF22DFCD-A126-944F-1F50-D205D3E6B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6B4E325-862F-AFB3-147A-CFE1EC3754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AAAA0-6FE2-46AB-B16E-083C70800F73}" type="slidenum">
              <a:rPr lang="en-IN" smtClean="0"/>
              <a:t>‹#›</a:t>
            </a:fld>
            <a:endParaRPr lang="en-IN"/>
          </a:p>
        </p:txBody>
      </p:sp>
    </p:spTree>
    <p:extLst>
      <p:ext uri="{BB962C8B-B14F-4D97-AF65-F5344CB8AC3E}">
        <p14:creationId xmlns:p14="http://schemas.microsoft.com/office/powerpoint/2010/main" val="3259866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 Id="rId5" Type="http://schemas.openxmlformats.org/officeDocument/2006/relationships/image" Target="../media/image19.jp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Fork and knife">
            <a:extLst>
              <a:ext uri="{FF2B5EF4-FFF2-40B4-BE49-F238E27FC236}">
                <a16:creationId xmlns:a16="http://schemas.microsoft.com/office/drawing/2014/main" id="{32C4957D-E780-96B4-6A80-C7E005EE24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86" name="Freeform: Shape 85">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034AF56D-497E-8463-D9AA-B9580496958C}"/>
              </a:ext>
            </a:extLst>
          </p:cNvPr>
          <p:cNvSpPr>
            <a:spLocks noGrp="1"/>
          </p:cNvSpPr>
          <p:nvPr>
            <p:ph type="ctrTitle"/>
          </p:nvPr>
        </p:nvSpPr>
        <p:spPr>
          <a:xfrm>
            <a:off x="5622061" y="762538"/>
            <a:ext cx="5649349" cy="3199862"/>
          </a:xfrm>
        </p:spPr>
        <p:txBody>
          <a:bodyPr anchor="b">
            <a:normAutofit/>
          </a:bodyPr>
          <a:lstStyle/>
          <a:p>
            <a:pPr algn="l"/>
            <a:r>
              <a:rPr lang="en-US" sz="5600">
                <a:solidFill>
                  <a:srgbClr val="FFFFFF"/>
                </a:solidFill>
                <a:latin typeface="Algerian" panose="04020705040A02060702" pitchFamily="82" charset="0"/>
              </a:rPr>
              <a:t>Case Study on </a:t>
            </a:r>
            <a:br>
              <a:rPr lang="en-US" sz="5600">
                <a:solidFill>
                  <a:srgbClr val="FFFFFF"/>
                </a:solidFill>
                <a:latin typeface="Algerian" panose="04020705040A02060702" pitchFamily="82" charset="0"/>
              </a:rPr>
            </a:br>
            <a:r>
              <a:rPr lang="en-US" sz="5600">
                <a:solidFill>
                  <a:srgbClr val="FFFFFF"/>
                </a:solidFill>
                <a:latin typeface="Algerian" panose="04020705040A02060702" pitchFamily="82" charset="0"/>
              </a:rPr>
              <a:t>Online food ordering app</a:t>
            </a:r>
            <a:endParaRPr lang="en-IN" sz="5600">
              <a:solidFill>
                <a:srgbClr val="FFFFFF"/>
              </a:solidFill>
            </a:endParaRPr>
          </a:p>
        </p:txBody>
      </p:sp>
      <p:sp>
        <p:nvSpPr>
          <p:cNvPr id="3" name="Subtitle 2">
            <a:extLst>
              <a:ext uri="{FF2B5EF4-FFF2-40B4-BE49-F238E27FC236}">
                <a16:creationId xmlns:a16="http://schemas.microsoft.com/office/drawing/2014/main" id="{F1FF765C-A291-35E2-1180-67007CF49678}"/>
              </a:ext>
            </a:extLst>
          </p:cNvPr>
          <p:cNvSpPr>
            <a:spLocks noGrp="1"/>
          </p:cNvSpPr>
          <p:nvPr>
            <p:ph type="subTitle" idx="1"/>
          </p:nvPr>
        </p:nvSpPr>
        <p:spPr>
          <a:xfrm>
            <a:off x="9231536" y="4495023"/>
            <a:ext cx="2780794" cy="618461"/>
          </a:xfrm>
        </p:spPr>
        <p:txBody>
          <a:bodyPr anchor="t">
            <a:normAutofit/>
          </a:bodyPr>
          <a:lstStyle/>
          <a:p>
            <a:pPr algn="l"/>
            <a:r>
              <a:rPr lang="en-US" dirty="0">
                <a:solidFill>
                  <a:srgbClr val="FFFFFF"/>
                </a:solidFill>
                <a:latin typeface="Abadi" panose="020F0502020204030204" pitchFamily="34" charset="0"/>
              </a:rPr>
              <a:t>-By  </a:t>
            </a:r>
            <a:r>
              <a:rPr lang="en-US" dirty="0" err="1">
                <a:solidFill>
                  <a:srgbClr val="FFFFFF"/>
                </a:solidFill>
                <a:latin typeface="Abadi" panose="020F0502020204030204" pitchFamily="34" charset="0"/>
              </a:rPr>
              <a:t>NestJS</a:t>
            </a:r>
            <a:r>
              <a:rPr lang="en-US" dirty="0">
                <a:solidFill>
                  <a:srgbClr val="FFFFFF"/>
                </a:solidFill>
                <a:latin typeface="Abadi" panose="020F0502020204030204" pitchFamily="34" charset="0"/>
              </a:rPr>
              <a:t> Team</a:t>
            </a:r>
            <a:endParaRPr lang="en-IN" dirty="0">
              <a:solidFill>
                <a:srgbClr val="FFFFFF"/>
              </a:solidFill>
              <a:latin typeface="Abadi" panose="020F0502020204030204" pitchFamily="34" charset="0"/>
            </a:endParaRPr>
          </a:p>
        </p:txBody>
      </p:sp>
      <p:sp>
        <p:nvSpPr>
          <p:cNvPr id="88"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257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DE611-3E71-13DF-9F86-0AF665B9A2D3}"/>
              </a:ext>
            </a:extLst>
          </p:cNvPr>
          <p:cNvSpPr>
            <a:spLocks noGrp="1"/>
          </p:cNvSpPr>
          <p:nvPr>
            <p:ph type="title"/>
          </p:nvPr>
        </p:nvSpPr>
        <p:spPr>
          <a:xfrm>
            <a:off x="1001429" y="1822313"/>
            <a:ext cx="6351873" cy="3617634"/>
          </a:xfrm>
        </p:spPr>
        <p:txBody>
          <a:bodyPr vert="horz" lIns="91440" tIns="45720" rIns="91440" bIns="45720" rtlCol="0" anchor="t">
            <a:normAutofit fontScale="90000"/>
          </a:bodyPr>
          <a:lstStyle/>
          <a:p>
            <a:pPr algn="ctr"/>
            <a:r>
              <a:rPr lang="en-US" kern="1200" dirty="0">
                <a:solidFill>
                  <a:schemeClr val="tx1"/>
                </a:solidFill>
                <a:latin typeface="Algerian" panose="04020705040A02060702" pitchFamily="82" charset="0"/>
              </a:rPr>
              <a:t>PROBLEM STATEMENT</a:t>
            </a:r>
            <a:br>
              <a:rPr lang="en-US" sz="1600" kern="1200" dirty="0">
                <a:solidFill>
                  <a:schemeClr val="tx1"/>
                </a:solidFill>
                <a:latin typeface="+mj-lt"/>
                <a:ea typeface="+mj-ea"/>
                <a:cs typeface="+mj-cs"/>
              </a:rPr>
            </a:br>
            <a:br>
              <a:rPr lang="en-US" sz="1600" kern="1200" dirty="0">
                <a:solidFill>
                  <a:schemeClr val="tx1"/>
                </a:solidFill>
                <a:latin typeface="+mj-lt"/>
                <a:ea typeface="+mj-ea"/>
                <a:cs typeface="+mj-cs"/>
              </a:rPr>
            </a:br>
            <a:br>
              <a:rPr lang="en-US" sz="1600" kern="1200" dirty="0">
                <a:solidFill>
                  <a:schemeClr val="tx1"/>
                </a:solidFill>
                <a:effectLst/>
                <a:latin typeface="+mj-lt"/>
                <a:ea typeface="+mj-ea"/>
                <a:cs typeface="+mj-cs"/>
              </a:rPr>
            </a:br>
            <a:r>
              <a:rPr lang="en-US" sz="2400" kern="1200" dirty="0">
                <a:solidFill>
                  <a:schemeClr val="tx1"/>
                </a:solidFill>
                <a:effectLst/>
                <a:latin typeface="Abadi Extra Light" panose="020F0502020204030204" pitchFamily="34" charset="0"/>
              </a:rPr>
              <a:t>In the generation of online food ordering and delivery, ensuring efficiency and smooth operations is crucial for success. Our application examines backend operations in this domain, pinpointing challenges and proposing strategic solutions for optimization.</a:t>
            </a:r>
            <a:br>
              <a:rPr lang="en-US" sz="1600" kern="1200" dirty="0">
                <a:solidFill>
                  <a:schemeClr val="tx1"/>
                </a:solidFill>
                <a:effectLst/>
                <a:latin typeface="+mj-lt"/>
                <a:ea typeface="+mj-ea"/>
                <a:cs typeface="+mj-cs"/>
              </a:rPr>
            </a:br>
            <a:br>
              <a:rPr lang="en-US" sz="1600" kern="1200" dirty="0">
                <a:solidFill>
                  <a:schemeClr val="tx1"/>
                </a:solidFill>
                <a:latin typeface="+mj-lt"/>
                <a:ea typeface="+mj-ea"/>
                <a:cs typeface="+mj-cs"/>
              </a:rPr>
            </a:br>
            <a:br>
              <a:rPr lang="en-US" sz="1600" kern="1200" dirty="0">
                <a:solidFill>
                  <a:schemeClr val="tx1"/>
                </a:solidFill>
                <a:latin typeface="+mj-lt"/>
                <a:ea typeface="+mj-ea"/>
                <a:cs typeface="+mj-cs"/>
              </a:rPr>
            </a:br>
            <a:br>
              <a:rPr lang="en-US" sz="1600" kern="1200" dirty="0">
                <a:solidFill>
                  <a:schemeClr val="tx1"/>
                </a:solidFill>
                <a:latin typeface="+mj-lt"/>
                <a:ea typeface="+mj-ea"/>
                <a:cs typeface="+mj-cs"/>
              </a:rPr>
            </a:br>
            <a:br>
              <a:rPr lang="en-US" sz="1600" kern="1200" dirty="0">
                <a:solidFill>
                  <a:schemeClr val="tx1"/>
                </a:solidFill>
                <a:latin typeface="+mj-lt"/>
                <a:ea typeface="+mj-ea"/>
                <a:cs typeface="+mj-cs"/>
              </a:rPr>
            </a:br>
            <a:endParaRPr lang="en-US" sz="1600" kern="1200" dirty="0">
              <a:solidFill>
                <a:schemeClr val="tx1"/>
              </a:solidFill>
              <a:latin typeface="+mj-lt"/>
              <a:ea typeface="+mj-ea"/>
              <a:cs typeface="+mj-cs"/>
            </a:endParaRPr>
          </a:p>
        </p:txBody>
      </p:sp>
      <p:pic>
        <p:nvPicPr>
          <p:cNvPr id="22" name="Graphic 6" descr="Head with Gears">
            <a:extLst>
              <a:ext uri="{FF2B5EF4-FFF2-40B4-BE49-F238E27FC236}">
                <a16:creationId xmlns:a16="http://schemas.microsoft.com/office/drawing/2014/main" id="{3D4DA9A1-DBF5-3D4F-EC28-7A3D635573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9059" y="1280680"/>
            <a:ext cx="4296641" cy="4296641"/>
          </a:xfrm>
          <a:prstGeom prst="rect">
            <a:avLst/>
          </a:prstGeom>
        </p:spPr>
      </p:pic>
      <p:grpSp>
        <p:nvGrpSpPr>
          <p:cNvPr id="34" name="Group 33">
            <a:extLst>
              <a:ext uri="{FF2B5EF4-FFF2-40B4-BE49-F238E27FC236}">
                <a16:creationId xmlns:a16="http://schemas.microsoft.com/office/drawing/2014/main" id="{4C4BC784-2004-F0C3-0968-B0F39DBB54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35" name="Rectangle 34">
              <a:extLst>
                <a:ext uri="{FF2B5EF4-FFF2-40B4-BE49-F238E27FC236}">
                  <a16:creationId xmlns:a16="http://schemas.microsoft.com/office/drawing/2014/main" id="{D56C1E35-1688-6BC2-7D88-7ACF7CBAD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93BAA3D-AAB0-C171-D5BB-E93B77ACC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441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4AD322-535C-A1CE-25B9-2BC133F6755C}"/>
              </a:ext>
            </a:extLst>
          </p:cNvPr>
          <p:cNvSpPr>
            <a:spLocks noGrp="1"/>
          </p:cNvSpPr>
          <p:nvPr>
            <p:ph type="title"/>
          </p:nvPr>
        </p:nvSpPr>
        <p:spPr>
          <a:xfrm>
            <a:off x="841248" y="334644"/>
            <a:ext cx="10509504" cy="1076914"/>
          </a:xfrm>
        </p:spPr>
        <p:txBody>
          <a:bodyPr anchor="ctr">
            <a:normAutofit/>
          </a:bodyPr>
          <a:lstStyle/>
          <a:p>
            <a:r>
              <a:rPr lang="en-US" sz="4000" b="1">
                <a:effectLst/>
                <a:latin typeface="Algerian" panose="04020705040A02060702" pitchFamily="82" charset="0"/>
              </a:rPr>
              <a:t>Key Challenges</a:t>
            </a:r>
            <a:endParaRPr lang="en-IN" sz="4000">
              <a:latin typeface="Algerian" panose="04020705040A02060702" pitchFamily="82" charset="0"/>
            </a:endParaRP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9CC3881-4DBA-BE19-9898-3F20EC3F7DBE}"/>
              </a:ext>
            </a:extLst>
          </p:cNvPr>
          <p:cNvGraphicFramePr>
            <a:graphicFrameLocks noGrp="1"/>
          </p:cNvGraphicFramePr>
          <p:nvPr>
            <p:ph idx="1"/>
            <p:extLst>
              <p:ext uri="{D42A27DB-BD31-4B8C-83A1-F6EECF244321}">
                <p14:modId xmlns:p14="http://schemas.microsoft.com/office/powerpoint/2010/main" val="3282288692"/>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8521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close-up of a molecule&#10;&#10;Description automatically generated">
            <a:extLst>
              <a:ext uri="{FF2B5EF4-FFF2-40B4-BE49-F238E27FC236}">
                <a16:creationId xmlns:a16="http://schemas.microsoft.com/office/drawing/2014/main" id="{6BF2C963-284F-E7A5-251C-1A5ADC20170C}"/>
              </a:ext>
            </a:extLst>
          </p:cNvPr>
          <p:cNvPicPr>
            <a:picLocks noChangeAspect="1"/>
          </p:cNvPicPr>
          <p:nvPr/>
        </p:nvPicPr>
        <p:blipFill rotWithShape="1">
          <a:blip r:embed="rId2"/>
          <a:srcRect r="9091" b="9091"/>
          <a:stretch/>
        </p:blipFill>
        <p:spPr>
          <a:xfrm>
            <a:off x="20" y="10"/>
            <a:ext cx="12191980" cy="6857990"/>
          </a:xfrm>
          <a:prstGeom prst="rect">
            <a:avLst/>
          </a:prstGeom>
        </p:spPr>
      </p:pic>
      <p:sp>
        <p:nvSpPr>
          <p:cNvPr id="24" name="Rectangle 21">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3F9EB54-5351-E53E-4D45-A3F6F2B3F660}"/>
              </a:ext>
            </a:extLst>
          </p:cNvPr>
          <p:cNvSpPr>
            <a:spLocks noGrp="1"/>
          </p:cNvSpPr>
          <p:nvPr>
            <p:ph type="title"/>
          </p:nvPr>
        </p:nvSpPr>
        <p:spPr>
          <a:xfrm>
            <a:off x="838200" y="365125"/>
            <a:ext cx="10515600" cy="1325563"/>
          </a:xfrm>
        </p:spPr>
        <p:txBody>
          <a:bodyPr>
            <a:normAutofit/>
          </a:bodyPr>
          <a:lstStyle/>
          <a:p>
            <a:r>
              <a:rPr lang="en-US">
                <a:effectLst>
                  <a:outerShdw blurRad="38100" dist="38100" dir="2700000" algn="tl">
                    <a:srgbClr val="000000">
                      <a:alpha val="43137"/>
                    </a:srgbClr>
                  </a:outerShdw>
                </a:effectLst>
                <a:latin typeface="Algerian" panose="04020705040A02060702" pitchFamily="82" charset="0"/>
              </a:rPr>
              <a:t>TOOLS USED: </a:t>
            </a:r>
            <a:endParaRPr lang="en-IN">
              <a:effectLst>
                <a:outerShdw blurRad="38100" dist="38100" dir="2700000" algn="tl">
                  <a:srgbClr val="000000">
                    <a:alpha val="43137"/>
                  </a:srgbClr>
                </a:outerShdw>
              </a:effectLst>
            </a:endParaRPr>
          </a:p>
        </p:txBody>
      </p:sp>
      <p:graphicFrame>
        <p:nvGraphicFramePr>
          <p:cNvPr id="5" name="Content Placeholder 2">
            <a:extLst>
              <a:ext uri="{FF2B5EF4-FFF2-40B4-BE49-F238E27FC236}">
                <a16:creationId xmlns:a16="http://schemas.microsoft.com/office/drawing/2014/main" id="{3073E365-60FB-80A2-254F-8A53E626D072}"/>
              </a:ext>
            </a:extLst>
          </p:cNvPr>
          <p:cNvGraphicFramePr>
            <a:graphicFrameLocks noGrp="1"/>
          </p:cNvGraphicFramePr>
          <p:nvPr>
            <p:ph idx="1"/>
            <p:extLst>
              <p:ext uri="{D42A27DB-BD31-4B8C-83A1-F6EECF244321}">
                <p14:modId xmlns:p14="http://schemas.microsoft.com/office/powerpoint/2010/main" val="11066809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8840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E5437-2AA8-F0CD-0079-9B121A00F601}"/>
              </a:ext>
            </a:extLst>
          </p:cNvPr>
          <p:cNvSpPr>
            <a:spLocks noGrp="1"/>
          </p:cNvSpPr>
          <p:nvPr>
            <p:ph type="title"/>
          </p:nvPr>
        </p:nvSpPr>
        <p:spPr>
          <a:xfrm>
            <a:off x="447040" y="431372"/>
            <a:ext cx="10516135" cy="733285"/>
          </a:xfrm>
        </p:spPr>
        <p:txBody>
          <a:bodyPr vert="horz" lIns="91440" tIns="45720" rIns="91440" bIns="45720" rtlCol="0" anchor="t">
            <a:noAutofit/>
          </a:bodyPr>
          <a:lstStyle/>
          <a:p>
            <a:pPr algn="ctr"/>
            <a:r>
              <a:rPr lang="en-US" sz="6000" kern="1200" dirty="0">
                <a:solidFill>
                  <a:schemeClr val="tx1"/>
                </a:solidFill>
                <a:latin typeface="Algerian" panose="04020705040A02060702" pitchFamily="82" charset="0"/>
              </a:rPr>
              <a:t>Functionality</a:t>
            </a:r>
          </a:p>
        </p:txBody>
      </p:sp>
      <p:sp>
        <p:nvSpPr>
          <p:cNvPr id="4" name="Text Placeholder 3">
            <a:extLst>
              <a:ext uri="{FF2B5EF4-FFF2-40B4-BE49-F238E27FC236}">
                <a16:creationId xmlns:a16="http://schemas.microsoft.com/office/drawing/2014/main" id="{5A2F05B2-B175-87A0-E53E-CF13DB496254}"/>
              </a:ext>
            </a:extLst>
          </p:cNvPr>
          <p:cNvSpPr>
            <a:spLocks noGrp="1"/>
          </p:cNvSpPr>
          <p:nvPr>
            <p:ph type="body" sz="half" idx="2"/>
          </p:nvPr>
        </p:nvSpPr>
        <p:spPr>
          <a:xfrm flipH="1">
            <a:off x="13228318" y="3474718"/>
            <a:ext cx="924561" cy="172722"/>
          </a:xfrm>
        </p:spPr>
        <p:txBody>
          <a:bodyPr vert="horz" lIns="91440" tIns="45720" rIns="91440" bIns="45720" rtlCol="0" anchor="t">
            <a:normAutofit fontScale="32500" lnSpcReduction="20000"/>
          </a:bodyPr>
          <a:lstStyle/>
          <a:p>
            <a:endParaRPr lang="en-US" sz="2000" dirty="0"/>
          </a:p>
        </p:txBody>
      </p:sp>
      <p:pic>
        <p:nvPicPr>
          <p:cNvPr id="15" name="Picture 14" descr="A person standing next to a sign&#10;&#10;Description automatically generated">
            <a:extLst>
              <a:ext uri="{FF2B5EF4-FFF2-40B4-BE49-F238E27FC236}">
                <a16:creationId xmlns:a16="http://schemas.microsoft.com/office/drawing/2014/main" id="{02A15E82-2AEF-DC10-6CB1-869E8550199D}"/>
              </a:ext>
            </a:extLst>
          </p:cNvPr>
          <p:cNvPicPr>
            <a:picLocks noChangeAspect="1"/>
          </p:cNvPicPr>
          <p:nvPr/>
        </p:nvPicPr>
        <p:blipFill rotWithShape="1">
          <a:blip r:embed="rId2">
            <a:extLst>
              <a:ext uri="{28A0092B-C50C-407E-A947-70E740481C1C}">
                <a14:useLocalDpi xmlns:a14="http://schemas.microsoft.com/office/drawing/2010/main" val="0"/>
              </a:ext>
            </a:extLst>
          </a:blip>
          <a:srcRect l="24328" r="18832" b="-2"/>
          <a:stretch/>
        </p:blipFill>
        <p:spPr>
          <a:xfrm>
            <a:off x="6738495" y="2289506"/>
            <a:ext cx="2346148" cy="2170386"/>
          </a:xfrm>
          <a:prstGeom prst="rect">
            <a:avLst/>
          </a:prstGeom>
        </p:spPr>
      </p:pic>
      <p:pic>
        <p:nvPicPr>
          <p:cNvPr id="7" name="Picture Placeholder 6" descr="A green circle with black lines and dots&#10;&#10;Description automatically generated">
            <a:extLst>
              <a:ext uri="{FF2B5EF4-FFF2-40B4-BE49-F238E27FC236}">
                <a16:creationId xmlns:a16="http://schemas.microsoft.com/office/drawing/2014/main" id="{D6047AC5-8AEC-AAFB-11BF-83C570028E9A}"/>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t="3746" r="-1" b="3745"/>
          <a:stretch/>
        </p:blipFill>
        <p:spPr>
          <a:xfrm>
            <a:off x="525893" y="2351829"/>
            <a:ext cx="2328804" cy="2154342"/>
          </a:xfrm>
          <a:prstGeom prst="rect">
            <a:avLst/>
          </a:prstGeom>
        </p:spPr>
      </p:pic>
      <p:pic>
        <p:nvPicPr>
          <p:cNvPr id="13" name="Picture 12" descr="A white and orange envelope with a red triangle&#10;&#10;Description automatically generated">
            <a:extLst>
              <a:ext uri="{FF2B5EF4-FFF2-40B4-BE49-F238E27FC236}">
                <a16:creationId xmlns:a16="http://schemas.microsoft.com/office/drawing/2014/main" id="{1A9C148B-6DF5-DD9F-E18C-289D19CD9E15}"/>
              </a:ext>
            </a:extLst>
          </p:cNvPr>
          <p:cNvPicPr>
            <a:picLocks noChangeAspect="1"/>
          </p:cNvPicPr>
          <p:nvPr/>
        </p:nvPicPr>
        <p:blipFill rotWithShape="1">
          <a:blip r:embed="rId4">
            <a:extLst>
              <a:ext uri="{28A0092B-C50C-407E-A947-70E740481C1C}">
                <a14:useLocalDpi xmlns:a14="http://schemas.microsoft.com/office/drawing/2010/main" val="0"/>
              </a:ext>
            </a:extLst>
          </a:blip>
          <a:srcRect l="17075" r="15129" b="-2"/>
          <a:stretch/>
        </p:blipFill>
        <p:spPr>
          <a:xfrm>
            <a:off x="3696510" y="2340697"/>
            <a:ext cx="2200172" cy="2022620"/>
          </a:xfrm>
          <a:prstGeom prst="rect">
            <a:avLst/>
          </a:prstGeom>
        </p:spPr>
      </p:pic>
      <p:pic>
        <p:nvPicPr>
          <p:cNvPr id="9" name="Picture 8" descr="A black background with white text&#10;&#10;Description automatically generated">
            <a:extLst>
              <a:ext uri="{FF2B5EF4-FFF2-40B4-BE49-F238E27FC236}">
                <a16:creationId xmlns:a16="http://schemas.microsoft.com/office/drawing/2014/main" id="{54F74D88-1DD6-D21A-EC40-800C8EBB7DF9}"/>
              </a:ext>
            </a:extLst>
          </p:cNvPr>
          <p:cNvPicPr>
            <a:picLocks noChangeAspect="1"/>
          </p:cNvPicPr>
          <p:nvPr/>
        </p:nvPicPr>
        <p:blipFill rotWithShape="1">
          <a:blip r:embed="rId5">
            <a:extLst>
              <a:ext uri="{28A0092B-C50C-407E-A947-70E740481C1C}">
                <a14:useLocalDpi xmlns:a14="http://schemas.microsoft.com/office/drawing/2010/main" val="0"/>
              </a:ext>
            </a:extLst>
          </a:blip>
          <a:srcRect l="19970" r="19113" b="-2"/>
          <a:stretch/>
        </p:blipFill>
        <p:spPr>
          <a:xfrm>
            <a:off x="9546153" y="2289506"/>
            <a:ext cx="2355573" cy="2165474"/>
          </a:xfrm>
          <a:prstGeom prst="rect">
            <a:avLst/>
          </a:prstGeom>
        </p:spPr>
      </p:pic>
      <p:grpSp>
        <p:nvGrpSpPr>
          <p:cNvPr id="41" name="Group 30">
            <a:extLst>
              <a:ext uri="{FF2B5EF4-FFF2-40B4-BE49-F238E27FC236}">
                <a16:creationId xmlns:a16="http://schemas.microsoft.com/office/drawing/2014/main" id="{C574E4A4-0AD5-C39F-C13D-7E8670AC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32" name="Rectangle 31">
              <a:extLst>
                <a:ext uri="{FF2B5EF4-FFF2-40B4-BE49-F238E27FC236}">
                  <a16:creationId xmlns:a16="http://schemas.microsoft.com/office/drawing/2014/main" id="{D2EA8E1F-A3AB-EA37-D447-A7176ADC0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2">
              <a:extLst>
                <a:ext uri="{FF2B5EF4-FFF2-40B4-BE49-F238E27FC236}">
                  <a16:creationId xmlns:a16="http://schemas.microsoft.com/office/drawing/2014/main" id="{74BA907D-9668-D23E-999D-5F38D002E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60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E327E364-2D0C-D93E-95D1-61318B8CC5C1}"/>
              </a:ext>
            </a:extLst>
          </p:cNvPr>
          <p:cNvSpPr txBox="1"/>
          <p:nvPr/>
        </p:nvSpPr>
        <p:spPr>
          <a:xfrm>
            <a:off x="1117688" y="4791351"/>
            <a:ext cx="1357163" cy="369332"/>
          </a:xfrm>
          <a:prstGeom prst="rect">
            <a:avLst/>
          </a:prstGeom>
          <a:noFill/>
        </p:spPr>
        <p:txBody>
          <a:bodyPr wrap="square" rtlCol="0">
            <a:spAutoFit/>
          </a:bodyPr>
          <a:lstStyle/>
          <a:p>
            <a:r>
              <a:rPr lang="en-US" dirty="0"/>
              <a:t>SWAGGER</a:t>
            </a:r>
            <a:endParaRPr lang="en-IN" dirty="0"/>
          </a:p>
        </p:txBody>
      </p:sp>
      <p:sp>
        <p:nvSpPr>
          <p:cNvPr id="17" name="TextBox 16">
            <a:extLst>
              <a:ext uri="{FF2B5EF4-FFF2-40B4-BE49-F238E27FC236}">
                <a16:creationId xmlns:a16="http://schemas.microsoft.com/office/drawing/2014/main" id="{C2B01A9F-159C-64C9-DB20-E4F1A2EAC49E}"/>
              </a:ext>
            </a:extLst>
          </p:cNvPr>
          <p:cNvSpPr txBox="1"/>
          <p:nvPr/>
        </p:nvSpPr>
        <p:spPr>
          <a:xfrm>
            <a:off x="4048630" y="4799373"/>
            <a:ext cx="1848052" cy="369332"/>
          </a:xfrm>
          <a:prstGeom prst="rect">
            <a:avLst/>
          </a:prstGeom>
          <a:noFill/>
        </p:spPr>
        <p:txBody>
          <a:bodyPr wrap="square" rtlCol="0">
            <a:spAutoFit/>
          </a:bodyPr>
          <a:lstStyle/>
          <a:p>
            <a:r>
              <a:rPr lang="en-US" dirty="0"/>
              <a:t>EMAIL- SERVICE</a:t>
            </a:r>
            <a:endParaRPr lang="en-IN" dirty="0"/>
          </a:p>
        </p:txBody>
      </p:sp>
      <p:sp>
        <p:nvSpPr>
          <p:cNvPr id="19" name="TextBox 18">
            <a:extLst>
              <a:ext uri="{FF2B5EF4-FFF2-40B4-BE49-F238E27FC236}">
                <a16:creationId xmlns:a16="http://schemas.microsoft.com/office/drawing/2014/main" id="{E9029BE6-69F6-8C92-8630-D547FE50B721}"/>
              </a:ext>
            </a:extLst>
          </p:cNvPr>
          <p:cNvSpPr txBox="1"/>
          <p:nvPr/>
        </p:nvSpPr>
        <p:spPr>
          <a:xfrm>
            <a:off x="7431907" y="4791351"/>
            <a:ext cx="1626670" cy="369332"/>
          </a:xfrm>
          <a:prstGeom prst="rect">
            <a:avLst/>
          </a:prstGeom>
          <a:noFill/>
        </p:spPr>
        <p:txBody>
          <a:bodyPr wrap="square" rtlCol="0">
            <a:spAutoFit/>
          </a:bodyPr>
          <a:lstStyle/>
          <a:p>
            <a:r>
              <a:rPr lang="en-US" dirty="0"/>
              <a:t>TEST- CASE</a:t>
            </a:r>
            <a:endParaRPr lang="en-IN" dirty="0"/>
          </a:p>
        </p:txBody>
      </p:sp>
      <p:sp>
        <p:nvSpPr>
          <p:cNvPr id="27" name="TextBox 26">
            <a:extLst>
              <a:ext uri="{FF2B5EF4-FFF2-40B4-BE49-F238E27FC236}">
                <a16:creationId xmlns:a16="http://schemas.microsoft.com/office/drawing/2014/main" id="{21DDF628-40F5-4D50-371B-11A71350E50C}"/>
              </a:ext>
            </a:extLst>
          </p:cNvPr>
          <p:cNvSpPr txBox="1"/>
          <p:nvPr/>
        </p:nvSpPr>
        <p:spPr>
          <a:xfrm>
            <a:off x="10227288" y="4799373"/>
            <a:ext cx="1694047" cy="369332"/>
          </a:xfrm>
          <a:prstGeom prst="rect">
            <a:avLst/>
          </a:prstGeom>
          <a:noFill/>
        </p:spPr>
        <p:txBody>
          <a:bodyPr wrap="square" rtlCol="0">
            <a:spAutoFit/>
          </a:bodyPr>
          <a:lstStyle/>
          <a:p>
            <a:r>
              <a:rPr lang="en-US" dirty="0"/>
              <a:t>LOGGER</a:t>
            </a:r>
            <a:endParaRPr lang="en-IN" dirty="0"/>
          </a:p>
        </p:txBody>
      </p:sp>
    </p:spTree>
    <p:extLst>
      <p:ext uri="{BB962C8B-B14F-4D97-AF65-F5344CB8AC3E}">
        <p14:creationId xmlns:p14="http://schemas.microsoft.com/office/powerpoint/2010/main" val="2812066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9"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FB78E8A-234D-E520-ED44-94687222296E}"/>
              </a:ext>
            </a:extLst>
          </p:cNvPr>
          <p:cNvSpPr>
            <a:spLocks noGrp="1"/>
          </p:cNvSpPr>
          <p:nvPr>
            <p:ph type="title"/>
          </p:nvPr>
        </p:nvSpPr>
        <p:spPr>
          <a:xfrm>
            <a:off x="876691" y="301843"/>
            <a:ext cx="10477109" cy="1003532"/>
          </a:xfrm>
        </p:spPr>
        <p:txBody>
          <a:bodyPr anchor="ctr">
            <a:normAutofit/>
          </a:bodyPr>
          <a:lstStyle/>
          <a:p>
            <a:r>
              <a:rPr lang="en-US" sz="3200">
                <a:solidFill>
                  <a:srgbClr val="FFFFFF"/>
                </a:solidFill>
                <a:latin typeface="Algerian" panose="04020705040A02060702" pitchFamily="82" charset="0"/>
              </a:rPr>
              <a:t>Architectural Diagram for backend </a:t>
            </a:r>
            <a:endParaRPr lang="en-IN" sz="3200">
              <a:solidFill>
                <a:srgbClr val="FFFFFF"/>
              </a:solidFill>
            </a:endParaRPr>
          </a:p>
        </p:txBody>
      </p:sp>
      <p:sp>
        <p:nvSpPr>
          <p:cNvPr id="4" name="Oval 3">
            <a:extLst>
              <a:ext uri="{FF2B5EF4-FFF2-40B4-BE49-F238E27FC236}">
                <a16:creationId xmlns:a16="http://schemas.microsoft.com/office/drawing/2014/main" id="{B5D15A4E-CE18-2CBF-78A8-C59B9A57463B}"/>
              </a:ext>
            </a:extLst>
          </p:cNvPr>
          <p:cNvSpPr/>
          <p:nvPr/>
        </p:nvSpPr>
        <p:spPr>
          <a:xfrm>
            <a:off x="1046480" y="3429000"/>
            <a:ext cx="1571592" cy="844617"/>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WEB </a:t>
            </a:r>
            <a:br>
              <a:rPr lang="en-US" dirty="0"/>
            </a:br>
            <a:r>
              <a:rPr lang="en-US" dirty="0"/>
              <a:t>SERVICE</a:t>
            </a:r>
            <a:endParaRPr lang="en-IN" dirty="0"/>
          </a:p>
        </p:txBody>
      </p:sp>
      <p:cxnSp>
        <p:nvCxnSpPr>
          <p:cNvPr id="6" name="Straight Arrow Connector 5">
            <a:extLst>
              <a:ext uri="{FF2B5EF4-FFF2-40B4-BE49-F238E27FC236}">
                <a16:creationId xmlns:a16="http://schemas.microsoft.com/office/drawing/2014/main" id="{FFF90FD7-7D6D-72BB-3C2C-40F72C62963E}"/>
              </a:ext>
            </a:extLst>
          </p:cNvPr>
          <p:cNvCxnSpPr/>
          <p:nvPr/>
        </p:nvCxnSpPr>
        <p:spPr>
          <a:xfrm>
            <a:off x="1501542" y="3070459"/>
            <a:ext cx="1414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E28D4A4-8177-5BD0-83FF-DA1FAB3AD166}"/>
              </a:ext>
            </a:extLst>
          </p:cNvPr>
          <p:cNvCxnSpPr/>
          <p:nvPr/>
        </p:nvCxnSpPr>
        <p:spPr>
          <a:xfrm flipH="1">
            <a:off x="1376413" y="4658628"/>
            <a:ext cx="15400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DE66742-C90E-D65A-4538-2ED518833966}"/>
              </a:ext>
            </a:extLst>
          </p:cNvPr>
          <p:cNvSpPr/>
          <p:nvPr/>
        </p:nvSpPr>
        <p:spPr>
          <a:xfrm>
            <a:off x="3522846" y="2675823"/>
            <a:ext cx="1193533" cy="84461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ADMIN</a:t>
            </a:r>
            <a:endParaRPr lang="en-IN" dirty="0"/>
          </a:p>
        </p:txBody>
      </p:sp>
      <p:sp>
        <p:nvSpPr>
          <p:cNvPr id="14" name="Rectangle 13">
            <a:extLst>
              <a:ext uri="{FF2B5EF4-FFF2-40B4-BE49-F238E27FC236}">
                <a16:creationId xmlns:a16="http://schemas.microsoft.com/office/drawing/2014/main" id="{DBEBFE73-CD9D-CE24-D76B-F79E88AD558E}"/>
              </a:ext>
            </a:extLst>
          </p:cNvPr>
          <p:cNvSpPr/>
          <p:nvPr/>
        </p:nvSpPr>
        <p:spPr>
          <a:xfrm>
            <a:off x="3522845" y="3851308"/>
            <a:ext cx="1193533" cy="84460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USER</a:t>
            </a:r>
            <a:endParaRPr lang="en-IN" dirty="0"/>
          </a:p>
        </p:txBody>
      </p:sp>
      <p:sp>
        <p:nvSpPr>
          <p:cNvPr id="15" name="Rectangle 14">
            <a:extLst>
              <a:ext uri="{FF2B5EF4-FFF2-40B4-BE49-F238E27FC236}">
                <a16:creationId xmlns:a16="http://schemas.microsoft.com/office/drawing/2014/main" id="{7C566C2E-004E-100B-0616-45301D2992D4}"/>
              </a:ext>
            </a:extLst>
          </p:cNvPr>
          <p:cNvSpPr/>
          <p:nvPr/>
        </p:nvSpPr>
        <p:spPr>
          <a:xfrm>
            <a:off x="3522846" y="5082139"/>
            <a:ext cx="1193533" cy="84461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DRIVER</a:t>
            </a:r>
            <a:endParaRPr lang="en-IN" dirty="0"/>
          </a:p>
        </p:txBody>
      </p:sp>
      <p:sp>
        <p:nvSpPr>
          <p:cNvPr id="16" name="Rectangle: Rounded Corners 15">
            <a:extLst>
              <a:ext uri="{FF2B5EF4-FFF2-40B4-BE49-F238E27FC236}">
                <a16:creationId xmlns:a16="http://schemas.microsoft.com/office/drawing/2014/main" id="{48382944-A51B-698E-BDD3-D2118A852068}"/>
              </a:ext>
            </a:extLst>
          </p:cNvPr>
          <p:cNvSpPr/>
          <p:nvPr/>
        </p:nvSpPr>
        <p:spPr>
          <a:xfrm>
            <a:off x="5518467" y="3025771"/>
            <a:ext cx="1581014" cy="31851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530352">
              <a:spcAft>
                <a:spcPts val="600"/>
              </a:spcAft>
            </a:pPr>
            <a:r>
              <a:rPr lang="en-US" sz="1044" kern="1200">
                <a:solidFill>
                  <a:srgbClr val="555555"/>
                </a:solidFill>
                <a:latin typeface="+mn-lt"/>
                <a:ea typeface="+mn-ea"/>
                <a:cs typeface="+mn-cs"/>
              </a:rPr>
              <a:t>CART</a:t>
            </a:r>
            <a:endParaRPr lang="en-IN"/>
          </a:p>
        </p:txBody>
      </p:sp>
      <p:sp>
        <p:nvSpPr>
          <p:cNvPr id="17" name="Rectangle: Rounded Corners 16">
            <a:extLst>
              <a:ext uri="{FF2B5EF4-FFF2-40B4-BE49-F238E27FC236}">
                <a16:creationId xmlns:a16="http://schemas.microsoft.com/office/drawing/2014/main" id="{06336900-9E41-5BC0-F42C-1E3B78425B13}"/>
              </a:ext>
            </a:extLst>
          </p:cNvPr>
          <p:cNvSpPr/>
          <p:nvPr/>
        </p:nvSpPr>
        <p:spPr>
          <a:xfrm>
            <a:off x="5518467" y="3496104"/>
            <a:ext cx="1581014" cy="274061"/>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530352">
              <a:spcAft>
                <a:spcPts val="600"/>
              </a:spcAft>
            </a:pPr>
            <a:r>
              <a:rPr lang="en-US" sz="1044" kern="1200">
                <a:solidFill>
                  <a:srgbClr val="555555"/>
                </a:solidFill>
                <a:latin typeface="+mn-lt"/>
                <a:ea typeface="+mn-ea"/>
                <a:cs typeface="+mn-cs"/>
              </a:rPr>
              <a:t>ORDER</a:t>
            </a:r>
            <a:endParaRPr lang="en-IN"/>
          </a:p>
        </p:txBody>
      </p:sp>
      <p:sp>
        <p:nvSpPr>
          <p:cNvPr id="18" name="Rectangle: Rounded Corners 17">
            <a:extLst>
              <a:ext uri="{FF2B5EF4-FFF2-40B4-BE49-F238E27FC236}">
                <a16:creationId xmlns:a16="http://schemas.microsoft.com/office/drawing/2014/main" id="{7FADEC4E-18E8-FD84-B222-E508F42FFC3D}"/>
              </a:ext>
            </a:extLst>
          </p:cNvPr>
          <p:cNvSpPr/>
          <p:nvPr/>
        </p:nvSpPr>
        <p:spPr>
          <a:xfrm>
            <a:off x="5518467" y="3972319"/>
            <a:ext cx="1581013" cy="274061"/>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530352">
              <a:spcAft>
                <a:spcPts val="600"/>
              </a:spcAft>
            </a:pPr>
            <a:r>
              <a:rPr lang="en-US" sz="1044" kern="1200">
                <a:solidFill>
                  <a:srgbClr val="555555"/>
                </a:solidFill>
                <a:latin typeface="+mn-lt"/>
                <a:ea typeface="+mn-ea"/>
                <a:cs typeface="+mn-cs"/>
              </a:rPr>
              <a:t>ITEMS</a:t>
            </a:r>
            <a:endParaRPr lang="en-IN"/>
          </a:p>
        </p:txBody>
      </p:sp>
      <p:sp>
        <p:nvSpPr>
          <p:cNvPr id="19" name="Rectangle: Rounded Corners 18">
            <a:extLst>
              <a:ext uri="{FF2B5EF4-FFF2-40B4-BE49-F238E27FC236}">
                <a16:creationId xmlns:a16="http://schemas.microsoft.com/office/drawing/2014/main" id="{BF138398-D698-1F12-160A-4F955E5C502B}"/>
              </a:ext>
            </a:extLst>
          </p:cNvPr>
          <p:cNvSpPr/>
          <p:nvPr/>
        </p:nvSpPr>
        <p:spPr>
          <a:xfrm>
            <a:off x="5518467" y="4301827"/>
            <a:ext cx="1581013" cy="26784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530352">
              <a:spcAft>
                <a:spcPts val="600"/>
              </a:spcAft>
            </a:pPr>
            <a:r>
              <a:rPr lang="en-US" sz="1044" kern="1200">
                <a:solidFill>
                  <a:srgbClr val="555555"/>
                </a:solidFill>
                <a:latin typeface="+mn-lt"/>
                <a:ea typeface="+mn-ea"/>
                <a:cs typeface="+mn-cs"/>
              </a:rPr>
              <a:t>RESTAURANT</a:t>
            </a:r>
            <a:endParaRPr lang="en-IN"/>
          </a:p>
        </p:txBody>
      </p:sp>
      <p:sp>
        <p:nvSpPr>
          <p:cNvPr id="20" name="Rectangle: Rounded Corners 19">
            <a:extLst>
              <a:ext uri="{FF2B5EF4-FFF2-40B4-BE49-F238E27FC236}">
                <a16:creationId xmlns:a16="http://schemas.microsoft.com/office/drawing/2014/main" id="{5A6E4BAD-677E-5E34-8FA5-E9DC297775BC}"/>
              </a:ext>
            </a:extLst>
          </p:cNvPr>
          <p:cNvSpPr/>
          <p:nvPr/>
        </p:nvSpPr>
        <p:spPr>
          <a:xfrm>
            <a:off x="5518467" y="4680566"/>
            <a:ext cx="1581013" cy="26784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530352">
              <a:spcAft>
                <a:spcPts val="600"/>
              </a:spcAft>
            </a:pPr>
            <a:r>
              <a:rPr lang="en-US" sz="1044" kern="1200">
                <a:solidFill>
                  <a:srgbClr val="555555"/>
                </a:solidFill>
                <a:latin typeface="+mn-lt"/>
                <a:ea typeface="+mn-ea"/>
                <a:cs typeface="+mn-cs"/>
              </a:rPr>
              <a:t>PAYMENT</a:t>
            </a:r>
            <a:endParaRPr lang="en-IN"/>
          </a:p>
        </p:txBody>
      </p:sp>
      <p:sp>
        <p:nvSpPr>
          <p:cNvPr id="21" name="Rectangle: Rounded Corners 20">
            <a:extLst>
              <a:ext uri="{FF2B5EF4-FFF2-40B4-BE49-F238E27FC236}">
                <a16:creationId xmlns:a16="http://schemas.microsoft.com/office/drawing/2014/main" id="{0D1089E1-8767-3C43-1EFF-3E0B6817C21D}"/>
              </a:ext>
            </a:extLst>
          </p:cNvPr>
          <p:cNvSpPr/>
          <p:nvPr/>
        </p:nvSpPr>
        <p:spPr>
          <a:xfrm>
            <a:off x="5518467" y="5100226"/>
            <a:ext cx="1581013" cy="254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530352">
              <a:spcAft>
                <a:spcPts val="600"/>
              </a:spcAft>
            </a:pPr>
            <a:r>
              <a:rPr lang="en-US" sz="1044" kern="1200">
                <a:solidFill>
                  <a:srgbClr val="555555"/>
                </a:solidFill>
                <a:latin typeface="+mn-lt"/>
                <a:ea typeface="+mn-ea"/>
                <a:cs typeface="+mn-cs"/>
              </a:rPr>
              <a:t>DELIVERY</a:t>
            </a:r>
            <a:endParaRPr lang="en-IN"/>
          </a:p>
        </p:txBody>
      </p:sp>
      <p:sp>
        <p:nvSpPr>
          <p:cNvPr id="22" name="Rectangle: Rounded Corners 21">
            <a:extLst>
              <a:ext uri="{FF2B5EF4-FFF2-40B4-BE49-F238E27FC236}">
                <a16:creationId xmlns:a16="http://schemas.microsoft.com/office/drawing/2014/main" id="{5B1692D9-4B4F-98EE-1595-3AE7F6385E9B}"/>
              </a:ext>
            </a:extLst>
          </p:cNvPr>
          <p:cNvSpPr/>
          <p:nvPr/>
        </p:nvSpPr>
        <p:spPr>
          <a:xfrm>
            <a:off x="5518467" y="5504444"/>
            <a:ext cx="1581015" cy="27912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530352">
              <a:spcAft>
                <a:spcPts val="600"/>
              </a:spcAft>
            </a:pPr>
            <a:r>
              <a:rPr lang="en-US" sz="1044" kern="1200">
                <a:solidFill>
                  <a:srgbClr val="555555"/>
                </a:solidFill>
                <a:latin typeface="+mn-lt"/>
                <a:ea typeface="+mn-ea"/>
                <a:cs typeface="+mn-cs"/>
              </a:rPr>
              <a:t>AUTH</a:t>
            </a:r>
            <a:endParaRPr lang="en-IN"/>
          </a:p>
        </p:txBody>
      </p:sp>
      <p:sp>
        <p:nvSpPr>
          <p:cNvPr id="23" name="Content Placeholder 22">
            <a:extLst>
              <a:ext uri="{FF2B5EF4-FFF2-40B4-BE49-F238E27FC236}">
                <a16:creationId xmlns:a16="http://schemas.microsoft.com/office/drawing/2014/main" id="{0BBE681A-F869-42DF-EDAE-C3EE85FC7101}"/>
              </a:ext>
            </a:extLst>
          </p:cNvPr>
          <p:cNvSpPr>
            <a:spLocks noGrp="1"/>
          </p:cNvSpPr>
          <p:nvPr>
            <p:ph idx="1"/>
          </p:nvPr>
        </p:nvSpPr>
        <p:spPr>
          <a:xfrm>
            <a:off x="8200724" y="2983147"/>
            <a:ext cx="3224463" cy="2998553"/>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lang="en-US" sz="1400" dirty="0"/>
              <a:t>CART</a:t>
            </a:r>
            <a:br>
              <a:rPr lang="en-US" sz="1400" dirty="0"/>
            </a:br>
            <a:r>
              <a:rPr lang="en-US" sz="1400" dirty="0"/>
              <a:t>ORDER</a:t>
            </a:r>
            <a:br>
              <a:rPr lang="en-US" sz="1400" dirty="0"/>
            </a:br>
            <a:r>
              <a:rPr lang="en-US" sz="1400" dirty="0"/>
              <a:t>ITEMS</a:t>
            </a:r>
            <a:br>
              <a:rPr lang="en-US" sz="1400" dirty="0"/>
            </a:br>
            <a:r>
              <a:rPr lang="en-US" sz="1400" dirty="0"/>
              <a:t>RESTAURANT</a:t>
            </a:r>
            <a:br>
              <a:rPr lang="en-US" sz="1400" dirty="0"/>
            </a:br>
            <a:r>
              <a:rPr lang="en-US" sz="1400" dirty="0"/>
              <a:t>PAYMENT</a:t>
            </a:r>
            <a:br>
              <a:rPr lang="en-US" sz="1400" dirty="0"/>
            </a:br>
            <a:r>
              <a:rPr lang="en-US" sz="1400" dirty="0"/>
              <a:t>AUTH(ADMIN/USER/DELIVERY)</a:t>
            </a:r>
          </a:p>
        </p:txBody>
      </p:sp>
      <p:sp>
        <p:nvSpPr>
          <p:cNvPr id="25" name="TextBox 24">
            <a:extLst>
              <a:ext uri="{FF2B5EF4-FFF2-40B4-BE49-F238E27FC236}">
                <a16:creationId xmlns:a16="http://schemas.microsoft.com/office/drawing/2014/main" id="{174A04BA-2735-0123-8971-56652D73ADB3}"/>
              </a:ext>
            </a:extLst>
          </p:cNvPr>
          <p:cNvSpPr txBox="1"/>
          <p:nvPr/>
        </p:nvSpPr>
        <p:spPr>
          <a:xfrm>
            <a:off x="3744228" y="1774847"/>
            <a:ext cx="1039527" cy="377778"/>
          </a:xfrm>
          <a:prstGeom prst="rect">
            <a:avLst/>
          </a:prstGeom>
          <a:noFill/>
        </p:spPr>
        <p:txBody>
          <a:bodyPr wrap="square" rtlCol="0">
            <a:spAutoFit/>
          </a:bodyPr>
          <a:lstStyle/>
          <a:p>
            <a:r>
              <a:rPr lang="en-US" b="1" u="sng" dirty="0">
                <a:latin typeface="Amasis MT Pro Black" panose="02040A04050005020304" pitchFamily="18" charset="0"/>
              </a:rPr>
              <a:t>ROLES</a:t>
            </a:r>
            <a:endParaRPr lang="en-IN" b="1" u="sng" dirty="0">
              <a:latin typeface="Amasis MT Pro Black" panose="02040A04050005020304" pitchFamily="18" charset="0"/>
            </a:endParaRPr>
          </a:p>
        </p:txBody>
      </p:sp>
      <p:sp>
        <p:nvSpPr>
          <p:cNvPr id="26" name="Arrow: Down 25">
            <a:extLst>
              <a:ext uri="{FF2B5EF4-FFF2-40B4-BE49-F238E27FC236}">
                <a16:creationId xmlns:a16="http://schemas.microsoft.com/office/drawing/2014/main" id="{284ECD8A-8ED8-782B-4ECE-19218768E116}"/>
              </a:ext>
            </a:extLst>
          </p:cNvPr>
          <p:cNvSpPr/>
          <p:nvPr/>
        </p:nvSpPr>
        <p:spPr>
          <a:xfrm>
            <a:off x="4052234" y="2192861"/>
            <a:ext cx="134754" cy="37777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B1B55CFF-5640-9D2D-0A92-FC048CC61C4B}"/>
              </a:ext>
            </a:extLst>
          </p:cNvPr>
          <p:cNvSpPr txBox="1"/>
          <p:nvPr/>
        </p:nvSpPr>
        <p:spPr>
          <a:xfrm>
            <a:off x="5641423" y="1796711"/>
            <a:ext cx="1335099" cy="369332"/>
          </a:xfrm>
          <a:prstGeom prst="rect">
            <a:avLst/>
          </a:prstGeom>
          <a:noFill/>
        </p:spPr>
        <p:txBody>
          <a:bodyPr wrap="square" rtlCol="0">
            <a:spAutoFit/>
          </a:bodyPr>
          <a:lstStyle/>
          <a:p>
            <a:r>
              <a:rPr lang="en-US" b="1" u="sng" dirty="0">
                <a:latin typeface="Amasis MT Pro Black" panose="02040A04050005020304" pitchFamily="18" charset="0"/>
              </a:rPr>
              <a:t>SERVICE</a:t>
            </a:r>
            <a:endParaRPr lang="en-IN" b="1" u="sng" dirty="0">
              <a:latin typeface="Amasis MT Pro Black" panose="02040A04050005020304" pitchFamily="18" charset="0"/>
            </a:endParaRPr>
          </a:p>
        </p:txBody>
      </p:sp>
      <p:sp>
        <p:nvSpPr>
          <p:cNvPr id="28" name="Arrow: Down 27">
            <a:extLst>
              <a:ext uri="{FF2B5EF4-FFF2-40B4-BE49-F238E27FC236}">
                <a16:creationId xmlns:a16="http://schemas.microsoft.com/office/drawing/2014/main" id="{53CE7277-B9AB-CA18-A14A-A0695AFB13C9}"/>
              </a:ext>
            </a:extLst>
          </p:cNvPr>
          <p:cNvSpPr/>
          <p:nvPr/>
        </p:nvSpPr>
        <p:spPr>
          <a:xfrm>
            <a:off x="6241596" y="2326831"/>
            <a:ext cx="134754" cy="50086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26C4C1B6-1070-E0AB-23C0-EBFA20684B3F}"/>
              </a:ext>
            </a:extLst>
          </p:cNvPr>
          <p:cNvSpPr txBox="1"/>
          <p:nvPr/>
        </p:nvSpPr>
        <p:spPr>
          <a:xfrm>
            <a:off x="8941869" y="1867035"/>
            <a:ext cx="1520792" cy="369332"/>
          </a:xfrm>
          <a:prstGeom prst="rect">
            <a:avLst/>
          </a:prstGeom>
          <a:noFill/>
        </p:spPr>
        <p:txBody>
          <a:bodyPr wrap="square" rtlCol="0">
            <a:spAutoFit/>
          </a:bodyPr>
          <a:lstStyle/>
          <a:p>
            <a:r>
              <a:rPr lang="en-US" b="1" u="sng" dirty="0">
                <a:latin typeface="Amasis MT Pro Black" panose="02040A04050005020304" pitchFamily="18" charset="0"/>
              </a:rPr>
              <a:t>DATABASE</a:t>
            </a:r>
            <a:endParaRPr lang="en-IN" b="1" u="sng" dirty="0">
              <a:latin typeface="Amasis MT Pro Black" panose="02040A04050005020304" pitchFamily="18" charset="0"/>
            </a:endParaRPr>
          </a:p>
        </p:txBody>
      </p:sp>
      <p:sp>
        <p:nvSpPr>
          <p:cNvPr id="30" name="Arrow: Down 29">
            <a:extLst>
              <a:ext uri="{FF2B5EF4-FFF2-40B4-BE49-F238E27FC236}">
                <a16:creationId xmlns:a16="http://schemas.microsoft.com/office/drawing/2014/main" id="{EE4671EB-3AF9-48EF-42EB-667820EA9271}"/>
              </a:ext>
            </a:extLst>
          </p:cNvPr>
          <p:cNvSpPr/>
          <p:nvPr/>
        </p:nvSpPr>
        <p:spPr>
          <a:xfrm>
            <a:off x="9567512" y="2396691"/>
            <a:ext cx="134753" cy="50086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75E7839D-E90E-BC31-9DBF-23339392352D}"/>
              </a:ext>
            </a:extLst>
          </p:cNvPr>
          <p:cNvSpPr txBox="1"/>
          <p:nvPr/>
        </p:nvSpPr>
        <p:spPr>
          <a:xfrm>
            <a:off x="1694047" y="2675823"/>
            <a:ext cx="1222408" cy="369332"/>
          </a:xfrm>
          <a:prstGeom prst="rect">
            <a:avLst/>
          </a:prstGeom>
          <a:noFill/>
        </p:spPr>
        <p:txBody>
          <a:bodyPr wrap="square" rtlCol="0">
            <a:spAutoFit/>
          </a:bodyPr>
          <a:lstStyle/>
          <a:p>
            <a:r>
              <a:rPr lang="en-US" dirty="0"/>
              <a:t>REQUEST</a:t>
            </a:r>
            <a:endParaRPr lang="en-IN" dirty="0"/>
          </a:p>
        </p:txBody>
      </p:sp>
      <p:sp>
        <p:nvSpPr>
          <p:cNvPr id="32" name="TextBox 31">
            <a:extLst>
              <a:ext uri="{FF2B5EF4-FFF2-40B4-BE49-F238E27FC236}">
                <a16:creationId xmlns:a16="http://schemas.microsoft.com/office/drawing/2014/main" id="{A464AA53-BC0E-9B33-E25E-EF10C8AA86B0}"/>
              </a:ext>
            </a:extLst>
          </p:cNvPr>
          <p:cNvSpPr txBox="1"/>
          <p:nvPr/>
        </p:nvSpPr>
        <p:spPr>
          <a:xfrm>
            <a:off x="1487103" y="4695914"/>
            <a:ext cx="1318661" cy="369329"/>
          </a:xfrm>
          <a:prstGeom prst="rect">
            <a:avLst/>
          </a:prstGeom>
          <a:noFill/>
        </p:spPr>
        <p:txBody>
          <a:bodyPr wrap="square" rtlCol="0">
            <a:spAutoFit/>
          </a:bodyPr>
          <a:lstStyle/>
          <a:p>
            <a:r>
              <a:rPr lang="en-US" dirty="0"/>
              <a:t>RESPONSE</a:t>
            </a:r>
            <a:endParaRPr lang="en-IN" dirty="0"/>
          </a:p>
        </p:txBody>
      </p:sp>
    </p:spTree>
    <p:extLst>
      <p:ext uri="{BB962C8B-B14F-4D97-AF65-F5344CB8AC3E}">
        <p14:creationId xmlns:p14="http://schemas.microsoft.com/office/powerpoint/2010/main" val="3897447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3">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D4769-1F97-EA61-0419-0EE1A5123A6E}"/>
              </a:ext>
            </a:extLst>
          </p:cNvPr>
          <p:cNvSpPr>
            <a:spLocks noGrp="1"/>
          </p:cNvSpPr>
          <p:nvPr>
            <p:ph type="title"/>
          </p:nvPr>
        </p:nvSpPr>
        <p:spPr>
          <a:xfrm>
            <a:off x="2019300" y="538956"/>
            <a:ext cx="8985250" cy="1118394"/>
          </a:xfrm>
        </p:spPr>
        <p:txBody>
          <a:bodyPr anchor="t">
            <a:normAutofit/>
          </a:bodyPr>
          <a:lstStyle/>
          <a:p>
            <a:r>
              <a:rPr lang="en-US" sz="4000">
                <a:latin typeface="Algerian" panose="04020705040A02060702" pitchFamily="82" charset="0"/>
              </a:rPr>
              <a:t>CONCEPTS USED FROM NESTJS</a:t>
            </a:r>
            <a:endParaRPr lang="en-IN" sz="4000">
              <a:latin typeface="Algerian" panose="04020705040A02060702" pitchFamily="82" charset="0"/>
            </a:endParaRPr>
          </a:p>
        </p:txBody>
      </p:sp>
      <p:graphicFrame>
        <p:nvGraphicFramePr>
          <p:cNvPr id="29" name="Content Placeholder 2">
            <a:extLst>
              <a:ext uri="{FF2B5EF4-FFF2-40B4-BE49-F238E27FC236}">
                <a16:creationId xmlns:a16="http://schemas.microsoft.com/office/drawing/2014/main" id="{0D86F85C-2BCB-9D0D-6CCC-40D9F4833B4A}"/>
              </a:ext>
            </a:extLst>
          </p:cNvPr>
          <p:cNvGraphicFramePr>
            <a:graphicFrameLocks noGrp="1"/>
          </p:cNvGraphicFramePr>
          <p:nvPr>
            <p:ph idx="1"/>
            <p:extLst>
              <p:ext uri="{D42A27DB-BD31-4B8C-83A1-F6EECF244321}">
                <p14:modId xmlns:p14="http://schemas.microsoft.com/office/powerpoint/2010/main" val="697456719"/>
              </p:ext>
            </p:extLst>
          </p:nvPr>
        </p:nvGraphicFramePr>
        <p:xfrm>
          <a:off x="1009650" y="1847849"/>
          <a:ext cx="9994900" cy="42545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2549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0">
            <a:extLst>
              <a:ext uri="{FF2B5EF4-FFF2-40B4-BE49-F238E27FC236}">
                <a16:creationId xmlns:a16="http://schemas.microsoft.com/office/drawing/2014/main" id="{854DEE1C-7FD6-4FA0-A96A-BDF952F1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43A52EA-FD4A-3BA1-627D-641C50060783}"/>
              </a:ext>
            </a:extLst>
          </p:cNvPr>
          <p:cNvSpPr>
            <a:spLocks noGrp="1"/>
          </p:cNvSpPr>
          <p:nvPr>
            <p:ph type="title"/>
          </p:nvPr>
        </p:nvSpPr>
        <p:spPr>
          <a:xfrm>
            <a:off x="1524000" y="4370227"/>
            <a:ext cx="9144000" cy="1193138"/>
          </a:xfrm>
        </p:spPr>
        <p:txBody>
          <a:bodyPr vert="horz" lIns="91440" tIns="45720" rIns="91440" bIns="45720" rtlCol="0" anchor="b">
            <a:normAutofit/>
          </a:bodyPr>
          <a:lstStyle/>
          <a:p>
            <a:pPr algn="ctr"/>
            <a:r>
              <a:rPr lang="en-US" dirty="0">
                <a:latin typeface="Algerian" panose="04020705040A02060702" pitchFamily="82" charset="0"/>
              </a:rPr>
              <a:t>PRACTICAL IMPLEMENTATION</a:t>
            </a:r>
          </a:p>
        </p:txBody>
      </p:sp>
      <p:pic>
        <p:nvPicPr>
          <p:cNvPr id="4" name="Picture 3" descr="A logo of a pink animal&#10;&#10;Description automatically generated">
            <a:extLst>
              <a:ext uri="{FF2B5EF4-FFF2-40B4-BE49-F238E27FC236}">
                <a16:creationId xmlns:a16="http://schemas.microsoft.com/office/drawing/2014/main" id="{4F517D0A-0623-9A5B-9F8D-8F92D27E7326}"/>
              </a:ext>
              <a:ext uri="{C183D7F6-B498-43B3-948B-1728B52AA6E4}">
                <adec:decorative xmlns:adec="http://schemas.microsoft.com/office/drawing/2017/decorative" val="0"/>
              </a:ext>
            </a:extLst>
          </p:cNvPr>
          <p:cNvPicPr>
            <a:picLocks noChangeAspect="1"/>
          </p:cNvPicPr>
          <p:nvPr/>
        </p:nvPicPr>
        <p:blipFill rotWithShape="1">
          <a:blip r:embed="rId2">
            <a:extLst>
              <a:ext uri="{28A0092B-C50C-407E-A947-70E740481C1C}">
                <a14:useLocalDpi xmlns:a14="http://schemas.microsoft.com/office/drawing/2010/main" val="0"/>
              </a:ext>
            </a:extLst>
          </a:blip>
          <a:srcRect l="1763" t="-3198" r="-1763" b="27648"/>
          <a:stretch/>
        </p:blipFill>
        <p:spPr>
          <a:xfrm>
            <a:off x="1251307" y="386204"/>
            <a:ext cx="9416693" cy="3984023"/>
          </a:xfrm>
          <a:custGeom>
            <a:avLst/>
            <a:gdLst/>
            <a:ahLst/>
            <a:cxnLst/>
            <a:rect l="l" t="t" r="r" b="b"/>
            <a:pathLst>
              <a:path w="8903441" h="3766876">
                <a:moveTo>
                  <a:pt x="8890380" y="1667288"/>
                </a:moveTo>
                <a:lnTo>
                  <a:pt x="8895460" y="1677046"/>
                </a:lnTo>
                <a:cubicBezTo>
                  <a:pt x="8905866" y="1703466"/>
                  <a:pt x="8906717" y="1724063"/>
                  <a:pt x="8894323" y="1729738"/>
                </a:cubicBezTo>
                <a:lnTo>
                  <a:pt x="8891365" y="1729349"/>
                </a:lnTo>
                <a:lnTo>
                  <a:pt x="8891421" y="1712412"/>
                </a:lnTo>
                <a:cubicBezTo>
                  <a:pt x="8891337" y="1700170"/>
                  <a:pt x="8891138" y="1688653"/>
                  <a:pt x="8890856" y="1678595"/>
                </a:cubicBezTo>
                <a:close/>
                <a:moveTo>
                  <a:pt x="8888451" y="1641624"/>
                </a:moveTo>
                <a:cubicBezTo>
                  <a:pt x="8888927" y="1642911"/>
                  <a:pt x="8889388" y="1647125"/>
                  <a:pt x="8889800" y="1653531"/>
                </a:cubicBezTo>
                <a:lnTo>
                  <a:pt x="8890380" y="1667288"/>
                </a:lnTo>
                <a:lnTo>
                  <a:pt x="8884645" y="1656272"/>
                </a:lnTo>
                <a:lnTo>
                  <a:pt x="8886368" y="1643902"/>
                </a:lnTo>
                <a:cubicBezTo>
                  <a:pt x="8887058" y="1640758"/>
                  <a:pt x="8887743" y="1639762"/>
                  <a:pt x="8888451" y="1641624"/>
                </a:cubicBezTo>
                <a:close/>
                <a:moveTo>
                  <a:pt x="999724" y="1241031"/>
                </a:moveTo>
                <a:cubicBezTo>
                  <a:pt x="998379" y="1242269"/>
                  <a:pt x="996554" y="1243547"/>
                  <a:pt x="995210" y="1244785"/>
                </a:cubicBezTo>
                <a:cubicBezTo>
                  <a:pt x="1005261" y="1248940"/>
                  <a:pt x="1015746" y="1252497"/>
                  <a:pt x="1025774" y="1256374"/>
                </a:cubicBezTo>
                <a:cubicBezTo>
                  <a:pt x="1037480" y="1257305"/>
                  <a:pt x="1049668" y="1258195"/>
                  <a:pt x="1060894" y="1259168"/>
                </a:cubicBezTo>
                <a:cubicBezTo>
                  <a:pt x="1040504" y="1253123"/>
                  <a:pt x="1020115" y="1247076"/>
                  <a:pt x="999724" y="1241031"/>
                </a:cubicBezTo>
                <a:close/>
                <a:moveTo>
                  <a:pt x="1319296" y="820371"/>
                </a:moveTo>
                <a:cubicBezTo>
                  <a:pt x="1421680" y="872109"/>
                  <a:pt x="1548101" y="905226"/>
                  <a:pt x="1681342" y="933268"/>
                </a:cubicBezTo>
                <a:cubicBezTo>
                  <a:pt x="1683167" y="931988"/>
                  <a:pt x="1684512" y="930751"/>
                  <a:pt x="1686338" y="929471"/>
                </a:cubicBezTo>
                <a:cubicBezTo>
                  <a:pt x="1563998" y="893197"/>
                  <a:pt x="1441635" y="856646"/>
                  <a:pt x="1319296" y="820371"/>
                </a:cubicBezTo>
                <a:close/>
                <a:moveTo>
                  <a:pt x="7894848" y="858"/>
                </a:moveTo>
                <a:cubicBezTo>
                  <a:pt x="7906700" y="3455"/>
                  <a:pt x="7910528" y="8436"/>
                  <a:pt x="7907341" y="16271"/>
                </a:cubicBezTo>
                <a:cubicBezTo>
                  <a:pt x="7902882" y="26177"/>
                  <a:pt x="7893520" y="35394"/>
                  <a:pt x="7882642" y="43904"/>
                </a:cubicBezTo>
                <a:cubicBezTo>
                  <a:pt x="7831903" y="83897"/>
                  <a:pt x="7856047" y="94090"/>
                  <a:pt x="7927648" y="93123"/>
                </a:cubicBezTo>
                <a:cubicBezTo>
                  <a:pt x="7991511" y="92274"/>
                  <a:pt x="8055318" y="85274"/>
                  <a:pt x="8119655" y="78787"/>
                </a:cubicBezTo>
                <a:cubicBezTo>
                  <a:pt x="8151329" y="75447"/>
                  <a:pt x="8152942" y="77265"/>
                  <a:pt x="8141786" y="93635"/>
                </a:cubicBezTo>
                <a:cubicBezTo>
                  <a:pt x="8123815" y="120677"/>
                  <a:pt x="8122595" y="145410"/>
                  <a:pt x="8151055" y="166138"/>
                </a:cubicBezTo>
                <a:cubicBezTo>
                  <a:pt x="8157767" y="170866"/>
                  <a:pt x="8162605" y="176318"/>
                  <a:pt x="8160811" y="183471"/>
                </a:cubicBezTo>
                <a:cubicBezTo>
                  <a:pt x="8152723" y="212724"/>
                  <a:pt x="8169841" y="236686"/>
                  <a:pt x="8187466" y="260884"/>
                </a:cubicBezTo>
                <a:cubicBezTo>
                  <a:pt x="8217175" y="301371"/>
                  <a:pt x="8254836" y="338641"/>
                  <a:pt x="8295790" y="374783"/>
                </a:cubicBezTo>
                <a:cubicBezTo>
                  <a:pt x="8324664" y="400232"/>
                  <a:pt x="8342922" y="431650"/>
                  <a:pt x="8406170" y="440370"/>
                </a:cubicBezTo>
                <a:cubicBezTo>
                  <a:pt x="8421364" y="442394"/>
                  <a:pt x="8426373" y="449790"/>
                  <a:pt x="8420903" y="459225"/>
                </a:cubicBezTo>
                <a:cubicBezTo>
                  <a:pt x="8402820" y="490474"/>
                  <a:pt x="8417534" y="514648"/>
                  <a:pt x="8450800" y="534955"/>
                </a:cubicBezTo>
                <a:cubicBezTo>
                  <a:pt x="8462563" y="542037"/>
                  <a:pt x="8458146" y="546902"/>
                  <a:pt x="8442097" y="551669"/>
                </a:cubicBezTo>
                <a:cubicBezTo>
                  <a:pt x="8423667" y="556925"/>
                  <a:pt x="8409328" y="564619"/>
                  <a:pt x="8398067" y="574282"/>
                </a:cubicBezTo>
                <a:cubicBezTo>
                  <a:pt x="8379577" y="589897"/>
                  <a:pt x="8370872" y="606612"/>
                  <a:pt x="8363634" y="623477"/>
                </a:cubicBezTo>
                <a:cubicBezTo>
                  <a:pt x="8352394" y="649929"/>
                  <a:pt x="8339133" y="675439"/>
                  <a:pt x="8295388" y="695789"/>
                </a:cubicBezTo>
                <a:cubicBezTo>
                  <a:pt x="8282368" y="701969"/>
                  <a:pt x="8271923" y="709882"/>
                  <a:pt x="8260972" y="717559"/>
                </a:cubicBezTo>
                <a:cubicBezTo>
                  <a:pt x="8264466" y="724248"/>
                  <a:pt x="8273101" y="728807"/>
                  <a:pt x="8289132" y="729358"/>
                </a:cubicBezTo>
                <a:cubicBezTo>
                  <a:pt x="8391169" y="732995"/>
                  <a:pt x="8386647" y="769770"/>
                  <a:pt x="8387346" y="810845"/>
                </a:cubicBezTo>
                <a:cubicBezTo>
                  <a:pt x="8388418" y="861681"/>
                  <a:pt x="8330862" y="890238"/>
                  <a:pt x="8259532" y="916368"/>
                </a:cubicBezTo>
                <a:cubicBezTo>
                  <a:pt x="8235122" y="925226"/>
                  <a:pt x="8199529" y="928071"/>
                  <a:pt x="8191769" y="950020"/>
                </a:cubicBezTo>
                <a:cubicBezTo>
                  <a:pt x="8234379" y="966427"/>
                  <a:pt x="8282955" y="945934"/>
                  <a:pt x="8327664" y="947606"/>
                </a:cubicBezTo>
                <a:cubicBezTo>
                  <a:pt x="8364609" y="949119"/>
                  <a:pt x="8424473" y="941347"/>
                  <a:pt x="8378206" y="982626"/>
                </a:cubicBezTo>
                <a:cubicBezTo>
                  <a:pt x="8364736" y="994722"/>
                  <a:pt x="8382242" y="1001021"/>
                  <a:pt x="8400605" y="1000529"/>
                </a:cubicBezTo>
                <a:cubicBezTo>
                  <a:pt x="8549357" y="995586"/>
                  <a:pt x="8487684" y="1076555"/>
                  <a:pt x="8538706" y="1111533"/>
                </a:cubicBezTo>
                <a:cubicBezTo>
                  <a:pt x="8553092" y="1120905"/>
                  <a:pt x="8540810" y="1141011"/>
                  <a:pt x="8520556" y="1147547"/>
                </a:cubicBezTo>
                <a:cubicBezTo>
                  <a:pt x="8392015" y="1189611"/>
                  <a:pt x="8380569" y="1263373"/>
                  <a:pt x="8322605" y="1331423"/>
                </a:cubicBezTo>
                <a:cubicBezTo>
                  <a:pt x="8393509" y="1350105"/>
                  <a:pt x="8476647" y="1348124"/>
                  <a:pt x="8552563" y="1357692"/>
                </a:cubicBezTo>
                <a:cubicBezTo>
                  <a:pt x="8631413" y="1367560"/>
                  <a:pt x="8632510" y="1380057"/>
                  <a:pt x="8572872" y="1434543"/>
                </a:cubicBezTo>
                <a:cubicBezTo>
                  <a:pt x="8740108" y="1430496"/>
                  <a:pt x="8740108" y="1430496"/>
                  <a:pt x="8695911" y="1511890"/>
                </a:cubicBezTo>
                <a:cubicBezTo>
                  <a:pt x="8766152" y="1509223"/>
                  <a:pt x="8835070" y="1574251"/>
                  <a:pt x="8873147" y="1634187"/>
                </a:cubicBezTo>
                <a:lnTo>
                  <a:pt x="8884645" y="1656272"/>
                </a:lnTo>
                <a:lnTo>
                  <a:pt x="8884254" y="1659075"/>
                </a:lnTo>
                <a:cubicBezTo>
                  <a:pt x="8882795" y="1672543"/>
                  <a:pt x="8881198" y="1691773"/>
                  <a:pt x="8879232" y="1711097"/>
                </a:cubicBezTo>
                <a:lnTo>
                  <a:pt x="8877347" y="1727504"/>
                </a:lnTo>
                <a:lnTo>
                  <a:pt x="8865337" y="1725923"/>
                </a:lnTo>
                <a:cubicBezTo>
                  <a:pt x="8855639" y="1721668"/>
                  <a:pt x="8848716" y="1720054"/>
                  <a:pt x="8843722" y="1720152"/>
                </a:cubicBezTo>
                <a:cubicBezTo>
                  <a:pt x="8828739" y="1720444"/>
                  <a:pt x="8831115" y="1736133"/>
                  <a:pt x="8828004" y="1742073"/>
                </a:cubicBezTo>
                <a:cubicBezTo>
                  <a:pt x="8817547" y="1760900"/>
                  <a:pt x="8843589" y="1770647"/>
                  <a:pt x="8861127" y="1782820"/>
                </a:cubicBezTo>
                <a:cubicBezTo>
                  <a:pt x="8867694" y="1787281"/>
                  <a:pt x="8872382" y="1766445"/>
                  <a:pt x="8875975" y="1739445"/>
                </a:cubicBezTo>
                <a:lnTo>
                  <a:pt x="8877347" y="1727504"/>
                </a:lnTo>
                <a:lnTo>
                  <a:pt x="8891365" y="1729349"/>
                </a:lnTo>
                <a:lnTo>
                  <a:pt x="8891294" y="1750579"/>
                </a:lnTo>
                <a:cubicBezTo>
                  <a:pt x="8890576" y="1802412"/>
                  <a:pt x="8887485" y="1854103"/>
                  <a:pt x="8879895" y="1858687"/>
                </a:cubicBezTo>
                <a:cubicBezTo>
                  <a:pt x="8799411" y="1907447"/>
                  <a:pt x="8858072" y="1996322"/>
                  <a:pt x="8700018" y="2022228"/>
                </a:cubicBezTo>
                <a:cubicBezTo>
                  <a:pt x="8628887" y="2034069"/>
                  <a:pt x="8597252" y="2070985"/>
                  <a:pt x="8546517" y="2094468"/>
                </a:cubicBezTo>
                <a:cubicBezTo>
                  <a:pt x="8369592" y="2175758"/>
                  <a:pt x="8254890" y="2270617"/>
                  <a:pt x="8208310" y="2391116"/>
                </a:cubicBezTo>
                <a:cubicBezTo>
                  <a:pt x="8195251" y="2424444"/>
                  <a:pt x="8137916" y="2455501"/>
                  <a:pt x="8101924" y="2486924"/>
                </a:cubicBezTo>
                <a:cubicBezTo>
                  <a:pt x="8122498" y="2506105"/>
                  <a:pt x="8219539" y="2452814"/>
                  <a:pt x="8188722" y="2510086"/>
                </a:cubicBezTo>
                <a:cubicBezTo>
                  <a:pt x="8165388" y="2553270"/>
                  <a:pt x="8098391" y="2584616"/>
                  <a:pt x="8035596" y="2614194"/>
                </a:cubicBezTo>
                <a:cubicBezTo>
                  <a:pt x="7963481" y="2647947"/>
                  <a:pt x="7883214" y="2677100"/>
                  <a:pt x="7854509" y="2730830"/>
                </a:cubicBezTo>
                <a:cubicBezTo>
                  <a:pt x="7848249" y="2742293"/>
                  <a:pt x="6341566" y="3671513"/>
                  <a:pt x="4141410" y="3763614"/>
                </a:cubicBezTo>
                <a:cubicBezTo>
                  <a:pt x="3781875" y="3778662"/>
                  <a:pt x="2353277" y="3737838"/>
                  <a:pt x="2161737" y="3718831"/>
                </a:cubicBezTo>
                <a:cubicBezTo>
                  <a:pt x="1964811" y="3699179"/>
                  <a:pt x="1793107" y="3646810"/>
                  <a:pt x="1591600" y="3635674"/>
                </a:cubicBezTo>
                <a:cubicBezTo>
                  <a:pt x="1485018" y="3629919"/>
                  <a:pt x="1381185" y="3611329"/>
                  <a:pt x="1390654" y="3531585"/>
                </a:cubicBezTo>
                <a:cubicBezTo>
                  <a:pt x="1393510" y="3508948"/>
                  <a:pt x="1364047" y="3493344"/>
                  <a:pt x="1320867" y="3503571"/>
                </a:cubicBezTo>
                <a:cubicBezTo>
                  <a:pt x="1239265" y="3523046"/>
                  <a:pt x="1198946" y="3494124"/>
                  <a:pt x="1150681" y="3474015"/>
                </a:cubicBezTo>
                <a:cubicBezTo>
                  <a:pt x="1065213" y="3438422"/>
                  <a:pt x="982868" y="3399757"/>
                  <a:pt x="851974" y="3403971"/>
                </a:cubicBezTo>
                <a:cubicBezTo>
                  <a:pt x="873994" y="3367898"/>
                  <a:pt x="917237" y="3369420"/>
                  <a:pt x="956780" y="3372944"/>
                </a:cubicBezTo>
                <a:cubicBezTo>
                  <a:pt x="1061276" y="3382521"/>
                  <a:pt x="1164043" y="3394488"/>
                  <a:pt x="1268515" y="3403788"/>
                </a:cubicBezTo>
                <a:cubicBezTo>
                  <a:pt x="1336376" y="3409863"/>
                  <a:pt x="1404651" y="3420660"/>
                  <a:pt x="1492884" y="3399484"/>
                </a:cubicBezTo>
                <a:cubicBezTo>
                  <a:pt x="1410006" y="3338199"/>
                  <a:pt x="1277736" y="3337777"/>
                  <a:pt x="1169657" y="3325996"/>
                </a:cubicBezTo>
                <a:cubicBezTo>
                  <a:pt x="1034677" y="3311259"/>
                  <a:pt x="951965" y="3268429"/>
                  <a:pt x="853866" y="3221353"/>
                </a:cubicBezTo>
                <a:cubicBezTo>
                  <a:pt x="950752" y="3199416"/>
                  <a:pt x="1014418" y="3234964"/>
                  <a:pt x="1090648" y="3226034"/>
                </a:cubicBezTo>
                <a:cubicBezTo>
                  <a:pt x="1094340" y="3218434"/>
                  <a:pt x="1100169" y="3207568"/>
                  <a:pt x="1099183" y="3207375"/>
                </a:cubicBezTo>
                <a:cubicBezTo>
                  <a:pt x="971072" y="3188118"/>
                  <a:pt x="907890" y="3136018"/>
                  <a:pt x="882137" y="3068880"/>
                </a:cubicBezTo>
                <a:cubicBezTo>
                  <a:pt x="868924" y="3034221"/>
                  <a:pt x="822286" y="3027121"/>
                  <a:pt x="776145" y="3014660"/>
                </a:cubicBezTo>
                <a:cubicBezTo>
                  <a:pt x="613874" y="2970419"/>
                  <a:pt x="443486" y="2933046"/>
                  <a:pt x="307191" y="2864697"/>
                </a:cubicBezTo>
                <a:cubicBezTo>
                  <a:pt x="457123" y="2862170"/>
                  <a:pt x="581367" y="2903594"/>
                  <a:pt x="743379" y="2911759"/>
                </a:cubicBezTo>
                <a:cubicBezTo>
                  <a:pt x="608349" y="2835743"/>
                  <a:pt x="439124" y="2806104"/>
                  <a:pt x="284020" y="2766269"/>
                </a:cubicBezTo>
                <a:cubicBezTo>
                  <a:pt x="213164" y="2748143"/>
                  <a:pt x="147010" y="2722889"/>
                  <a:pt x="63190" y="2717094"/>
                </a:cubicBezTo>
                <a:cubicBezTo>
                  <a:pt x="33455" y="2714947"/>
                  <a:pt x="-16425" y="2709531"/>
                  <a:pt x="5340" y="2681595"/>
                </a:cubicBezTo>
                <a:cubicBezTo>
                  <a:pt x="23652" y="2658441"/>
                  <a:pt x="63627" y="2661368"/>
                  <a:pt x="100237" y="2664591"/>
                </a:cubicBezTo>
                <a:cubicBezTo>
                  <a:pt x="188123" y="2672547"/>
                  <a:pt x="277551" y="2664977"/>
                  <a:pt x="394328" y="2654447"/>
                </a:cubicBezTo>
                <a:cubicBezTo>
                  <a:pt x="290057" y="2592242"/>
                  <a:pt x="112140" y="2629127"/>
                  <a:pt x="21491" y="2562088"/>
                </a:cubicBezTo>
                <a:cubicBezTo>
                  <a:pt x="125636" y="2540073"/>
                  <a:pt x="208727" y="2559644"/>
                  <a:pt x="294268" y="2557453"/>
                </a:cubicBezTo>
                <a:cubicBezTo>
                  <a:pt x="371589" y="2555423"/>
                  <a:pt x="389695" y="2540961"/>
                  <a:pt x="367847" y="2501743"/>
                </a:cubicBezTo>
                <a:cubicBezTo>
                  <a:pt x="333905" y="2440640"/>
                  <a:pt x="373328" y="2404160"/>
                  <a:pt x="486858" y="2411824"/>
                </a:cubicBezTo>
                <a:cubicBezTo>
                  <a:pt x="592120" y="2419095"/>
                  <a:pt x="600599" y="2394285"/>
                  <a:pt x="570008" y="2360312"/>
                </a:cubicBezTo>
                <a:cubicBezTo>
                  <a:pt x="525457" y="2310774"/>
                  <a:pt x="567057" y="2265987"/>
                  <a:pt x="594400" y="2218813"/>
                </a:cubicBezTo>
                <a:cubicBezTo>
                  <a:pt x="635581" y="2147198"/>
                  <a:pt x="612469" y="2115647"/>
                  <a:pt x="505675" y="2074370"/>
                </a:cubicBezTo>
                <a:cubicBezTo>
                  <a:pt x="445534" y="2051386"/>
                  <a:pt x="381431" y="2032947"/>
                  <a:pt x="295650" y="2015851"/>
                </a:cubicBezTo>
                <a:cubicBezTo>
                  <a:pt x="487251" y="1985881"/>
                  <a:pt x="281423" y="1958614"/>
                  <a:pt x="346760" y="1924896"/>
                </a:cubicBezTo>
                <a:cubicBezTo>
                  <a:pt x="481788" y="1901571"/>
                  <a:pt x="600623" y="1980687"/>
                  <a:pt x="783461" y="1939173"/>
                </a:cubicBezTo>
                <a:cubicBezTo>
                  <a:pt x="547912" y="1882335"/>
                  <a:pt x="287006" y="1807013"/>
                  <a:pt x="112183" y="1719100"/>
                </a:cubicBezTo>
                <a:cubicBezTo>
                  <a:pt x="148588" y="1692398"/>
                  <a:pt x="188462" y="1710725"/>
                  <a:pt x="219936" y="1699568"/>
                </a:cubicBezTo>
                <a:cubicBezTo>
                  <a:pt x="218006" y="1694140"/>
                  <a:pt x="220184" y="1685834"/>
                  <a:pt x="214196" y="1683841"/>
                </a:cubicBezTo>
                <a:cubicBezTo>
                  <a:pt x="85284" y="1638910"/>
                  <a:pt x="83720" y="1637648"/>
                  <a:pt x="212296" y="1584947"/>
                </a:cubicBezTo>
                <a:cubicBezTo>
                  <a:pt x="257172" y="1566456"/>
                  <a:pt x="252206" y="1554019"/>
                  <a:pt x="226108" y="1538121"/>
                </a:cubicBezTo>
                <a:cubicBezTo>
                  <a:pt x="207682" y="1526866"/>
                  <a:pt x="185078" y="1517656"/>
                  <a:pt x="192710" y="1488723"/>
                </a:cubicBezTo>
                <a:cubicBezTo>
                  <a:pt x="268435" y="1518175"/>
                  <a:pt x="624154" y="1547955"/>
                  <a:pt x="685843" y="1538903"/>
                </a:cubicBezTo>
                <a:cubicBezTo>
                  <a:pt x="755173" y="1528619"/>
                  <a:pt x="994201" y="1520231"/>
                  <a:pt x="1067153" y="1523622"/>
                </a:cubicBezTo>
                <a:cubicBezTo>
                  <a:pt x="1063138" y="1522015"/>
                  <a:pt x="1059122" y="1520410"/>
                  <a:pt x="1055106" y="1518803"/>
                </a:cubicBezTo>
                <a:cubicBezTo>
                  <a:pt x="983007" y="1486514"/>
                  <a:pt x="909946" y="1454310"/>
                  <a:pt x="864245" y="1408231"/>
                </a:cubicBezTo>
                <a:cubicBezTo>
                  <a:pt x="862153" y="1406456"/>
                  <a:pt x="861045" y="1404874"/>
                  <a:pt x="856768" y="1405809"/>
                </a:cubicBezTo>
                <a:cubicBezTo>
                  <a:pt x="819307" y="1414974"/>
                  <a:pt x="822846" y="1400112"/>
                  <a:pt x="821342" y="1388491"/>
                </a:cubicBezTo>
                <a:cubicBezTo>
                  <a:pt x="819813" y="1376592"/>
                  <a:pt x="812736" y="1367699"/>
                  <a:pt x="784954" y="1371257"/>
                </a:cubicBezTo>
                <a:cubicBezTo>
                  <a:pt x="783512" y="1371384"/>
                  <a:pt x="781566" y="1371274"/>
                  <a:pt x="779619" y="1371165"/>
                </a:cubicBezTo>
                <a:cubicBezTo>
                  <a:pt x="766469" y="1370361"/>
                  <a:pt x="722835" y="1342290"/>
                  <a:pt x="728571" y="1335910"/>
                </a:cubicBezTo>
                <a:cubicBezTo>
                  <a:pt x="741389" y="1321912"/>
                  <a:pt x="726409" y="1316791"/>
                  <a:pt x="713734" y="1310348"/>
                </a:cubicBezTo>
                <a:cubicBezTo>
                  <a:pt x="696009" y="1301550"/>
                  <a:pt x="678333" y="1293308"/>
                  <a:pt x="659695" y="1285149"/>
                </a:cubicBezTo>
                <a:cubicBezTo>
                  <a:pt x="641562" y="1277227"/>
                  <a:pt x="622997" y="1269901"/>
                  <a:pt x="604409" y="1262299"/>
                </a:cubicBezTo>
                <a:cubicBezTo>
                  <a:pt x="561305" y="1256847"/>
                  <a:pt x="517819" y="1252549"/>
                  <a:pt x="472556" y="1250086"/>
                </a:cubicBezTo>
                <a:cubicBezTo>
                  <a:pt x="438951" y="1247999"/>
                  <a:pt x="401379" y="1244860"/>
                  <a:pt x="382690" y="1214040"/>
                </a:cubicBezTo>
                <a:cubicBezTo>
                  <a:pt x="418096" y="1214570"/>
                  <a:pt x="453575" y="1215933"/>
                  <a:pt x="489053" y="1217296"/>
                </a:cubicBezTo>
                <a:cubicBezTo>
                  <a:pt x="454954" y="1204059"/>
                  <a:pt x="421816" y="1190737"/>
                  <a:pt x="390047" y="1176456"/>
                </a:cubicBezTo>
                <a:cubicBezTo>
                  <a:pt x="363810" y="1164487"/>
                  <a:pt x="342232" y="1150431"/>
                  <a:pt x="333292" y="1131347"/>
                </a:cubicBezTo>
                <a:cubicBezTo>
                  <a:pt x="330930" y="1126518"/>
                  <a:pt x="329025" y="1121368"/>
                  <a:pt x="337841" y="1116956"/>
                </a:cubicBezTo>
                <a:cubicBezTo>
                  <a:pt x="347569" y="1111905"/>
                  <a:pt x="355552" y="1114562"/>
                  <a:pt x="363031" y="1116984"/>
                </a:cubicBezTo>
                <a:cubicBezTo>
                  <a:pt x="393929" y="1126864"/>
                  <a:pt x="425283" y="1136425"/>
                  <a:pt x="455724" y="1146625"/>
                </a:cubicBezTo>
                <a:cubicBezTo>
                  <a:pt x="496146" y="1160147"/>
                  <a:pt x="536111" y="1173989"/>
                  <a:pt x="576050" y="1187553"/>
                </a:cubicBezTo>
                <a:cubicBezTo>
                  <a:pt x="519650" y="1157524"/>
                  <a:pt x="457798" y="1131612"/>
                  <a:pt x="391358" y="1108621"/>
                </a:cubicBezTo>
                <a:cubicBezTo>
                  <a:pt x="343386" y="1091844"/>
                  <a:pt x="295414" y="1075067"/>
                  <a:pt x="258466" y="1051446"/>
                </a:cubicBezTo>
                <a:cubicBezTo>
                  <a:pt x="239512" y="1039678"/>
                  <a:pt x="230024" y="1025400"/>
                  <a:pt x="227119" y="1008864"/>
                </a:cubicBezTo>
                <a:cubicBezTo>
                  <a:pt x="226729" y="1004421"/>
                  <a:pt x="227253" y="999338"/>
                  <a:pt x="237176" y="996508"/>
                </a:cubicBezTo>
                <a:cubicBezTo>
                  <a:pt x="247123" y="993956"/>
                  <a:pt x="253208" y="997060"/>
                  <a:pt x="257395" y="1000610"/>
                </a:cubicBezTo>
                <a:cubicBezTo>
                  <a:pt x="262111" y="1004674"/>
                  <a:pt x="267716" y="1007820"/>
                  <a:pt x="275649" y="1009921"/>
                </a:cubicBezTo>
                <a:cubicBezTo>
                  <a:pt x="345186" y="1029563"/>
                  <a:pt x="406508" y="1054962"/>
                  <a:pt x="469199" y="1079402"/>
                </a:cubicBezTo>
                <a:cubicBezTo>
                  <a:pt x="558968" y="1114336"/>
                  <a:pt x="647368" y="1150231"/>
                  <a:pt x="753033" y="1173138"/>
                </a:cubicBezTo>
                <a:cubicBezTo>
                  <a:pt x="793015" y="1181661"/>
                  <a:pt x="834292" y="1188391"/>
                  <a:pt x="865682" y="1187316"/>
                </a:cubicBezTo>
                <a:cubicBezTo>
                  <a:pt x="750261" y="1147076"/>
                  <a:pt x="641375" y="1104025"/>
                  <a:pt x="543487" y="1053852"/>
                </a:cubicBezTo>
                <a:cubicBezTo>
                  <a:pt x="444589" y="1003208"/>
                  <a:pt x="357848" y="947579"/>
                  <a:pt x="295297" y="880592"/>
                </a:cubicBezTo>
                <a:cubicBezTo>
                  <a:pt x="288871" y="873601"/>
                  <a:pt x="284873" y="866676"/>
                  <a:pt x="264758" y="869281"/>
                </a:cubicBezTo>
                <a:cubicBezTo>
                  <a:pt x="255650" y="870360"/>
                  <a:pt x="252375" y="866170"/>
                  <a:pt x="254388" y="861516"/>
                </a:cubicBezTo>
                <a:cubicBezTo>
                  <a:pt x="266992" y="828509"/>
                  <a:pt x="236853" y="810726"/>
                  <a:pt x="190786" y="799099"/>
                </a:cubicBezTo>
                <a:cubicBezTo>
                  <a:pt x="176408" y="795324"/>
                  <a:pt x="175031" y="790688"/>
                  <a:pt x="184973" y="782539"/>
                </a:cubicBezTo>
                <a:cubicBezTo>
                  <a:pt x="198516" y="771277"/>
                  <a:pt x="196123" y="760574"/>
                  <a:pt x="187530" y="750974"/>
                </a:cubicBezTo>
                <a:cubicBezTo>
                  <a:pt x="182644" y="744967"/>
                  <a:pt x="176339" y="739364"/>
                  <a:pt x="170996" y="733676"/>
                </a:cubicBezTo>
                <a:cubicBezTo>
                  <a:pt x="167290" y="730083"/>
                  <a:pt x="161157" y="726424"/>
                  <a:pt x="169444" y="721499"/>
                </a:cubicBezTo>
                <a:cubicBezTo>
                  <a:pt x="177298" y="717172"/>
                  <a:pt x="185665" y="718676"/>
                  <a:pt x="193501" y="719668"/>
                </a:cubicBezTo>
                <a:cubicBezTo>
                  <a:pt x="231170" y="723917"/>
                  <a:pt x="254043" y="736181"/>
                  <a:pt x="265436" y="755609"/>
                </a:cubicBezTo>
                <a:cubicBezTo>
                  <a:pt x="273963" y="769971"/>
                  <a:pt x="281726" y="770130"/>
                  <a:pt x="302333" y="756567"/>
                </a:cubicBezTo>
                <a:cubicBezTo>
                  <a:pt x="317894" y="746247"/>
                  <a:pt x="332387" y="745814"/>
                  <a:pt x="346481" y="751853"/>
                </a:cubicBezTo>
                <a:cubicBezTo>
                  <a:pt x="354007" y="754830"/>
                  <a:pt x="358771" y="759448"/>
                  <a:pt x="364449" y="763428"/>
                </a:cubicBezTo>
                <a:cubicBezTo>
                  <a:pt x="392910" y="784156"/>
                  <a:pt x="422762" y="804202"/>
                  <a:pt x="467363" y="815678"/>
                </a:cubicBezTo>
                <a:cubicBezTo>
                  <a:pt x="487199" y="820933"/>
                  <a:pt x="508355" y="824672"/>
                  <a:pt x="537693" y="816781"/>
                </a:cubicBezTo>
                <a:cubicBezTo>
                  <a:pt x="518386" y="812039"/>
                  <a:pt x="499567" y="812852"/>
                  <a:pt x="482019" y="811593"/>
                </a:cubicBezTo>
                <a:cubicBezTo>
                  <a:pt x="464472" y="810335"/>
                  <a:pt x="454949" y="806693"/>
                  <a:pt x="467050" y="795557"/>
                </a:cubicBezTo>
                <a:cubicBezTo>
                  <a:pt x="473772" y="789371"/>
                  <a:pt x="472878" y="784693"/>
                  <a:pt x="465734" y="780562"/>
                </a:cubicBezTo>
                <a:cubicBezTo>
                  <a:pt x="442763" y="767188"/>
                  <a:pt x="430336" y="747011"/>
                  <a:pt x="384526" y="749353"/>
                </a:cubicBezTo>
                <a:cubicBezTo>
                  <a:pt x="382123" y="749564"/>
                  <a:pt x="379622" y="748664"/>
                  <a:pt x="377146" y="748041"/>
                </a:cubicBezTo>
                <a:cubicBezTo>
                  <a:pt x="367744" y="745789"/>
                  <a:pt x="357358" y="743342"/>
                  <a:pt x="360089" y="735827"/>
                </a:cubicBezTo>
                <a:cubicBezTo>
                  <a:pt x="363301" y="728269"/>
                  <a:pt x="375652" y="725506"/>
                  <a:pt x="386634" y="723703"/>
                </a:cubicBezTo>
                <a:cubicBezTo>
                  <a:pt x="414823" y="719269"/>
                  <a:pt x="437543" y="724271"/>
                  <a:pt x="459375" y="730191"/>
                </a:cubicBezTo>
                <a:cubicBezTo>
                  <a:pt x="512487" y="744837"/>
                  <a:pt x="556932" y="765561"/>
                  <a:pt x="603200" y="785006"/>
                </a:cubicBezTo>
                <a:cubicBezTo>
                  <a:pt x="672604" y="814173"/>
                  <a:pt x="734250" y="848778"/>
                  <a:pt x="810521" y="873425"/>
                </a:cubicBezTo>
                <a:cubicBezTo>
                  <a:pt x="1037317" y="946423"/>
                  <a:pt x="1260943" y="1021938"/>
                  <a:pt x="1494102" y="1090180"/>
                </a:cubicBezTo>
                <a:cubicBezTo>
                  <a:pt x="1580109" y="1115371"/>
                  <a:pt x="1667892" y="1138728"/>
                  <a:pt x="1756565" y="1161167"/>
                </a:cubicBezTo>
                <a:cubicBezTo>
                  <a:pt x="1756899" y="1159458"/>
                  <a:pt x="1757282" y="1158305"/>
                  <a:pt x="1757592" y="1156319"/>
                </a:cubicBezTo>
                <a:cubicBezTo>
                  <a:pt x="1757470" y="1154931"/>
                  <a:pt x="1757324" y="1153264"/>
                  <a:pt x="1757202" y="1151876"/>
                </a:cubicBezTo>
                <a:cubicBezTo>
                  <a:pt x="1694452" y="1137796"/>
                  <a:pt x="1632540" y="1122242"/>
                  <a:pt x="1572453" y="1105409"/>
                </a:cubicBezTo>
                <a:cubicBezTo>
                  <a:pt x="1424942" y="1063789"/>
                  <a:pt x="1288864" y="1014450"/>
                  <a:pt x="1171972" y="951953"/>
                </a:cubicBezTo>
                <a:cubicBezTo>
                  <a:pt x="1162328" y="946924"/>
                  <a:pt x="1152112" y="946421"/>
                  <a:pt x="1137334" y="949118"/>
                </a:cubicBezTo>
                <a:cubicBezTo>
                  <a:pt x="1089682" y="958058"/>
                  <a:pt x="1074050" y="951035"/>
                  <a:pt x="1081493" y="925476"/>
                </a:cubicBezTo>
                <a:cubicBezTo>
                  <a:pt x="1083360" y="919155"/>
                  <a:pt x="1083403" y="914115"/>
                  <a:pt x="1074768" y="909555"/>
                </a:cubicBezTo>
                <a:cubicBezTo>
                  <a:pt x="1036165" y="889158"/>
                  <a:pt x="995714" y="869763"/>
                  <a:pt x="952019" y="852050"/>
                </a:cubicBezTo>
                <a:cubicBezTo>
                  <a:pt x="871170" y="819410"/>
                  <a:pt x="784821" y="790332"/>
                  <a:pt x="709017" y="754450"/>
                </a:cubicBezTo>
                <a:cubicBezTo>
                  <a:pt x="686747" y="743533"/>
                  <a:pt x="669617" y="730485"/>
                  <a:pt x="659046" y="714902"/>
                </a:cubicBezTo>
                <a:cubicBezTo>
                  <a:pt x="655674" y="709602"/>
                  <a:pt x="653624" y="702786"/>
                  <a:pt x="664793" y="697608"/>
                </a:cubicBezTo>
                <a:cubicBezTo>
                  <a:pt x="675483" y="692472"/>
                  <a:pt x="684069" y="696476"/>
                  <a:pt x="692052" y="699133"/>
                </a:cubicBezTo>
                <a:cubicBezTo>
                  <a:pt x="725451" y="709913"/>
                  <a:pt x="759355" y="720929"/>
                  <a:pt x="792779" y="731987"/>
                </a:cubicBezTo>
                <a:cubicBezTo>
                  <a:pt x="826682" y="743003"/>
                  <a:pt x="860155" y="754616"/>
                  <a:pt x="895574" y="766338"/>
                </a:cubicBezTo>
                <a:cubicBezTo>
                  <a:pt x="897416" y="759741"/>
                  <a:pt x="890085" y="758985"/>
                  <a:pt x="886044" y="757101"/>
                </a:cubicBezTo>
                <a:cubicBezTo>
                  <a:pt x="828975" y="730489"/>
                  <a:pt x="766861" y="707118"/>
                  <a:pt x="702924" y="685027"/>
                </a:cubicBezTo>
                <a:cubicBezTo>
                  <a:pt x="653460" y="667821"/>
                  <a:pt x="605342" y="649378"/>
                  <a:pt x="571540" y="622962"/>
                </a:cubicBezTo>
                <a:cubicBezTo>
                  <a:pt x="558524" y="612632"/>
                  <a:pt x="551227" y="601239"/>
                  <a:pt x="552940" y="587657"/>
                </a:cubicBezTo>
                <a:cubicBezTo>
                  <a:pt x="553537" y="583407"/>
                  <a:pt x="554132" y="579157"/>
                  <a:pt x="563623" y="576925"/>
                </a:cubicBezTo>
                <a:cubicBezTo>
                  <a:pt x="571217" y="575139"/>
                  <a:pt x="576243" y="577216"/>
                  <a:pt x="580332" y="579656"/>
                </a:cubicBezTo>
                <a:cubicBezTo>
                  <a:pt x="587500" y="584063"/>
                  <a:pt x="594668" y="588471"/>
                  <a:pt x="604623" y="591516"/>
                </a:cubicBezTo>
                <a:cubicBezTo>
                  <a:pt x="664350" y="609779"/>
                  <a:pt x="720426" y="630601"/>
                  <a:pt x="775136" y="652383"/>
                </a:cubicBezTo>
                <a:cubicBezTo>
                  <a:pt x="864952" y="687874"/>
                  <a:pt x="953882" y="724283"/>
                  <a:pt x="1057795" y="749301"/>
                </a:cubicBezTo>
                <a:cubicBezTo>
                  <a:pt x="1096889" y="758742"/>
                  <a:pt x="1137304" y="766668"/>
                  <a:pt x="1183454" y="768213"/>
                </a:cubicBezTo>
                <a:cubicBezTo>
                  <a:pt x="1181768" y="765563"/>
                  <a:pt x="1178737" y="764150"/>
                  <a:pt x="1175732" y="763015"/>
                </a:cubicBezTo>
                <a:cubicBezTo>
                  <a:pt x="1075170" y="726508"/>
                  <a:pt x="977850" y="688319"/>
                  <a:pt x="888743" y="644370"/>
                </a:cubicBezTo>
                <a:cubicBezTo>
                  <a:pt x="778881" y="590211"/>
                  <a:pt x="683912" y="529148"/>
                  <a:pt x="615490" y="455960"/>
                </a:cubicBezTo>
                <a:cubicBezTo>
                  <a:pt x="612312" y="452882"/>
                  <a:pt x="610122" y="449996"/>
                  <a:pt x="602432" y="450671"/>
                </a:cubicBezTo>
                <a:cubicBezTo>
                  <a:pt x="582748" y="452678"/>
                  <a:pt x="580338" y="447293"/>
                  <a:pt x="582418" y="437876"/>
                </a:cubicBezTo>
                <a:cubicBezTo>
                  <a:pt x="588134" y="414707"/>
                  <a:pt x="573498" y="396964"/>
                  <a:pt x="539211" y="387101"/>
                </a:cubicBezTo>
                <a:cubicBezTo>
                  <a:pt x="514350" y="379769"/>
                  <a:pt x="493430" y="373210"/>
                  <a:pt x="519748" y="352990"/>
                </a:cubicBezTo>
                <a:cubicBezTo>
                  <a:pt x="526113" y="348234"/>
                  <a:pt x="523173" y="342336"/>
                  <a:pt x="520282" y="336993"/>
                </a:cubicBezTo>
                <a:cubicBezTo>
                  <a:pt x="516186" y="328957"/>
                  <a:pt x="507910" y="322968"/>
                  <a:pt x="498650" y="316785"/>
                </a:cubicBezTo>
                <a:cubicBezTo>
                  <a:pt x="493501" y="313319"/>
                  <a:pt x="487271" y="308549"/>
                  <a:pt x="493610" y="303515"/>
                </a:cubicBezTo>
                <a:cubicBezTo>
                  <a:pt x="500838" y="297564"/>
                  <a:pt x="511247" y="300288"/>
                  <a:pt x="519565" y="301237"/>
                </a:cubicBezTo>
                <a:cubicBezTo>
                  <a:pt x="557715" y="305444"/>
                  <a:pt x="581118" y="318221"/>
                  <a:pt x="592560" y="338204"/>
                </a:cubicBezTo>
                <a:cubicBezTo>
                  <a:pt x="599979" y="350985"/>
                  <a:pt x="609184" y="351016"/>
                  <a:pt x="627076" y="339652"/>
                </a:cubicBezTo>
                <a:cubicBezTo>
                  <a:pt x="647275" y="326965"/>
                  <a:pt x="664147" y="326044"/>
                  <a:pt x="679640" y="336997"/>
                </a:cubicBezTo>
                <a:cubicBezTo>
                  <a:pt x="692054" y="345981"/>
                  <a:pt x="702112" y="355732"/>
                  <a:pt x="716352" y="363437"/>
                </a:cubicBezTo>
                <a:cubicBezTo>
                  <a:pt x="754546" y="384710"/>
                  <a:pt x="790508" y="408138"/>
                  <a:pt x="869745" y="400343"/>
                </a:cubicBezTo>
                <a:cubicBezTo>
                  <a:pt x="847718" y="392203"/>
                  <a:pt x="825656" y="394699"/>
                  <a:pt x="806641" y="393290"/>
                </a:cubicBezTo>
                <a:cubicBezTo>
                  <a:pt x="792988" y="392249"/>
                  <a:pt x="779165" y="389265"/>
                  <a:pt x="791435" y="380072"/>
                </a:cubicBezTo>
                <a:cubicBezTo>
                  <a:pt x="805532" y="369601"/>
                  <a:pt x="796441" y="365362"/>
                  <a:pt x="787709" y="359692"/>
                </a:cubicBezTo>
                <a:cubicBezTo>
                  <a:pt x="767647" y="346342"/>
                  <a:pt x="751260" y="330710"/>
                  <a:pt x="711071" y="330880"/>
                </a:cubicBezTo>
                <a:cubicBezTo>
                  <a:pt x="704773" y="330873"/>
                  <a:pt x="699699" y="328240"/>
                  <a:pt x="694722" y="326718"/>
                </a:cubicBezTo>
                <a:cubicBezTo>
                  <a:pt x="687749" y="324532"/>
                  <a:pt x="681713" y="321984"/>
                  <a:pt x="684613" y="316412"/>
                </a:cubicBezTo>
                <a:cubicBezTo>
                  <a:pt x="687565" y="311396"/>
                  <a:pt x="694531" y="307986"/>
                  <a:pt x="703615" y="306629"/>
                </a:cubicBezTo>
                <a:cubicBezTo>
                  <a:pt x="711738" y="305356"/>
                  <a:pt x="720365" y="304319"/>
                  <a:pt x="728585" y="304157"/>
                </a:cubicBezTo>
                <a:cubicBezTo>
                  <a:pt x="765287" y="302895"/>
                  <a:pt x="791378" y="313197"/>
                  <a:pt x="817397" y="322666"/>
                </a:cubicBezTo>
                <a:cubicBezTo>
                  <a:pt x="908436" y="355531"/>
                  <a:pt x="989341" y="394323"/>
                  <a:pt x="1073943" y="431110"/>
                </a:cubicBezTo>
                <a:cubicBezTo>
                  <a:pt x="1158521" y="467620"/>
                  <a:pt x="1256741" y="493978"/>
                  <a:pt x="1349484" y="524175"/>
                </a:cubicBezTo>
                <a:cubicBezTo>
                  <a:pt x="1563417" y="594105"/>
                  <a:pt x="1778287" y="663672"/>
                  <a:pt x="2004921" y="723811"/>
                </a:cubicBezTo>
                <a:cubicBezTo>
                  <a:pt x="2226580" y="782429"/>
                  <a:pt x="2967159" y="809769"/>
                  <a:pt x="3111348" y="808027"/>
                </a:cubicBezTo>
                <a:cubicBezTo>
                  <a:pt x="3295676" y="805559"/>
                  <a:pt x="3730204" y="773014"/>
                  <a:pt x="4173417" y="745585"/>
                </a:cubicBezTo>
                <a:cubicBezTo>
                  <a:pt x="4223504" y="742307"/>
                  <a:pt x="4272653" y="739393"/>
                  <a:pt x="4324760" y="737057"/>
                </a:cubicBezTo>
                <a:cubicBezTo>
                  <a:pt x="5801059" y="670156"/>
                  <a:pt x="6841344" y="326433"/>
                  <a:pt x="6893789" y="305879"/>
                </a:cubicBezTo>
                <a:cubicBezTo>
                  <a:pt x="6978091" y="273014"/>
                  <a:pt x="7258655" y="208091"/>
                  <a:pt x="7259184" y="208604"/>
                </a:cubicBezTo>
                <a:cubicBezTo>
                  <a:pt x="7265440" y="213652"/>
                  <a:pt x="7297274" y="217644"/>
                  <a:pt x="7323059" y="220312"/>
                </a:cubicBezTo>
                <a:lnTo>
                  <a:pt x="7347572" y="222730"/>
                </a:lnTo>
                <a:lnTo>
                  <a:pt x="7350636" y="224083"/>
                </a:lnTo>
                <a:cubicBezTo>
                  <a:pt x="7359607" y="224205"/>
                  <a:pt x="7359159" y="223929"/>
                  <a:pt x="7353245" y="223290"/>
                </a:cubicBezTo>
                <a:lnTo>
                  <a:pt x="7347572" y="222730"/>
                </a:lnTo>
                <a:lnTo>
                  <a:pt x="7342573" y="220523"/>
                </a:lnTo>
                <a:cubicBezTo>
                  <a:pt x="7341302" y="218466"/>
                  <a:pt x="7341191" y="215818"/>
                  <a:pt x="7341465" y="213415"/>
                </a:cubicBezTo>
                <a:cubicBezTo>
                  <a:pt x="7342771" y="200707"/>
                  <a:pt x="7352468" y="189782"/>
                  <a:pt x="7375606" y="182994"/>
                </a:cubicBezTo>
                <a:cubicBezTo>
                  <a:pt x="7397808" y="176568"/>
                  <a:pt x="7420538" y="170655"/>
                  <a:pt x="7443270" y="164742"/>
                </a:cubicBezTo>
                <a:cubicBezTo>
                  <a:pt x="7462204" y="159722"/>
                  <a:pt x="7475181" y="158583"/>
                  <a:pt x="7478299" y="172021"/>
                </a:cubicBezTo>
                <a:cubicBezTo>
                  <a:pt x="7481416" y="185460"/>
                  <a:pt x="7508389" y="189249"/>
                  <a:pt x="7524024" y="179761"/>
                </a:cubicBezTo>
                <a:cubicBezTo>
                  <a:pt x="7585174" y="142492"/>
                  <a:pt x="7658615" y="112820"/>
                  <a:pt x="7727944" y="80430"/>
                </a:cubicBezTo>
                <a:cubicBezTo>
                  <a:pt x="7776349" y="57992"/>
                  <a:pt x="7827303" y="37009"/>
                  <a:pt x="7867024" y="9456"/>
                </a:cubicBezTo>
                <a:cubicBezTo>
                  <a:pt x="7874326" y="4338"/>
                  <a:pt x="7880999" y="-2404"/>
                  <a:pt x="7894848" y="858"/>
                </a:cubicBezTo>
                <a:close/>
              </a:path>
            </a:pathLst>
          </a:custGeom>
        </p:spPr>
      </p:pic>
    </p:spTree>
    <p:extLst>
      <p:ext uri="{BB962C8B-B14F-4D97-AF65-F5344CB8AC3E}">
        <p14:creationId xmlns:p14="http://schemas.microsoft.com/office/powerpoint/2010/main" val="83804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0B6292-95AB-A934-5782-4D036A660312}"/>
              </a:ext>
            </a:extLst>
          </p:cNvPr>
          <p:cNvSpPr>
            <a:spLocks noGrp="1"/>
          </p:cNvSpPr>
          <p:nvPr>
            <p:ph type="title"/>
          </p:nvPr>
        </p:nvSpPr>
        <p:spPr>
          <a:xfrm>
            <a:off x="1265722" y="2529004"/>
            <a:ext cx="9660556" cy="2822641"/>
          </a:xfrm>
        </p:spPr>
        <p:txBody>
          <a:bodyPr vert="horz" lIns="91440" tIns="45720" rIns="91440" bIns="45720" rtlCol="0" anchor="ctr">
            <a:normAutofit/>
          </a:bodyPr>
          <a:lstStyle/>
          <a:p>
            <a:pPr algn="ctr"/>
            <a:r>
              <a:rPr lang="en-US" sz="7200" kern="1200" dirty="0">
                <a:solidFill>
                  <a:schemeClr val="tx1"/>
                </a:solidFill>
                <a:latin typeface="Algerian" panose="04020705040A02060702" pitchFamily="82" charset="0"/>
              </a:rPr>
              <a:t>THANK YOU</a:t>
            </a:r>
          </a:p>
        </p:txBody>
      </p:sp>
      <p:sp>
        <p:nvSpPr>
          <p:cNvPr id="28" name="Rectangle 2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477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612</TotalTime>
  <Words>174</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Abadi</vt:lpstr>
      <vt:lpstr>Abadi Extra Light</vt:lpstr>
      <vt:lpstr>Algerian</vt:lpstr>
      <vt:lpstr>Amasis MT Pro Black</vt:lpstr>
      <vt:lpstr>Arial</vt:lpstr>
      <vt:lpstr>Calibri</vt:lpstr>
      <vt:lpstr>Calibri Light</vt:lpstr>
      <vt:lpstr>Office Theme</vt:lpstr>
      <vt:lpstr>Case Study on  Online food ordering app</vt:lpstr>
      <vt:lpstr>PROBLEM STATEMENT   In the generation of online food ordering and delivery, ensuring efficiency and smooth operations is crucial for success. Our application examines backend operations in this domain, pinpointing challenges and proposing strategic solutions for optimization.     </vt:lpstr>
      <vt:lpstr>Key Challenges</vt:lpstr>
      <vt:lpstr>TOOLS USED: </vt:lpstr>
      <vt:lpstr>Functionality</vt:lpstr>
      <vt:lpstr>Architectural Diagram for backend </vt:lpstr>
      <vt:lpstr>CONCEPTS USED FROM NESTJS</vt:lpstr>
      <vt:lpstr>PRACTICAL IMPLEMENTATION</vt:lpstr>
      <vt:lpstr>THANK YOU</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on  Online food ordering app</dc:title>
  <dc:creator>Simran Singh</dc:creator>
  <cp:lastModifiedBy>Kota, Kishore Kumar</cp:lastModifiedBy>
  <cp:revision>3</cp:revision>
  <dcterms:created xsi:type="dcterms:W3CDTF">2024-05-13T06:28:53Z</dcterms:created>
  <dcterms:modified xsi:type="dcterms:W3CDTF">2024-05-13T17:24:29Z</dcterms:modified>
</cp:coreProperties>
</file>