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4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1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4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716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9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8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4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9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3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4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5AF5B-ACC6-F92F-6CF1-B3D20636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079" r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4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C786A0-D6E7-2149-2C7E-8AFE37F04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6100"/>
              <a:t>C#</a:t>
            </a:r>
            <a:r>
              <a:rPr lang="ko-KR" altLang="en-US" sz="6100"/>
              <a:t>을 활용한</a:t>
            </a:r>
            <a:br>
              <a:rPr lang="en-US" altLang="ko-KR" sz="6100"/>
            </a:br>
            <a:r>
              <a:rPr lang="ko-KR" altLang="en-US" sz="6100"/>
              <a:t>모달과 모달리스 창 구현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AB23-379A-9E2A-6387-6065B7E98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427196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535D7-8457-53D2-A38D-ED7BA0FC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및 학습내용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A5572-A9EA-A801-6327-D0F760CB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모달은</a:t>
            </a:r>
            <a:r>
              <a:rPr lang="ko-KR" altLang="en-US" dirty="0"/>
              <a:t> 사용자의 순차적 입력 보장에 적합</a:t>
            </a:r>
            <a:endParaRPr lang="en-US" altLang="ko-KR" dirty="0"/>
          </a:p>
          <a:p>
            <a:r>
              <a:rPr lang="ko-KR" altLang="en-US" dirty="0" err="1"/>
              <a:t>모달리스는</a:t>
            </a:r>
            <a:r>
              <a:rPr lang="ko-KR" altLang="en-US" dirty="0"/>
              <a:t> 병렬적 조직에 적합</a:t>
            </a:r>
            <a:endParaRPr lang="en-US" altLang="ko-KR" dirty="0"/>
          </a:p>
          <a:p>
            <a:r>
              <a:rPr lang="ko-KR" altLang="en-US" dirty="0"/>
              <a:t>실제프로젝트에서 상황에 맞는 선택이 중요</a:t>
            </a:r>
          </a:p>
        </p:txBody>
      </p:sp>
    </p:spTree>
    <p:extLst>
      <p:ext uri="{BB962C8B-B14F-4D97-AF65-F5344CB8AC3E}">
        <p14:creationId xmlns:p14="http://schemas.microsoft.com/office/powerpoint/2010/main" val="164331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D53CF-9869-A532-B4C5-BFEEC40F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36336-0A3A-E7C3-1C2A-5434DD39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명 </a:t>
            </a:r>
            <a:r>
              <a:rPr lang="en-US" altLang="ko-KR" dirty="0"/>
              <a:t>: </a:t>
            </a:r>
            <a:r>
              <a:rPr lang="ko-KR" altLang="en-US" dirty="0" err="1"/>
              <a:t>모달과</a:t>
            </a:r>
            <a:r>
              <a:rPr lang="ko-KR" altLang="en-US" dirty="0"/>
              <a:t> </a:t>
            </a:r>
            <a:r>
              <a:rPr lang="ko-KR" altLang="en-US" dirty="0" err="1"/>
              <a:t>모달리스</a:t>
            </a:r>
            <a:r>
              <a:rPr lang="ko-KR" altLang="en-US" dirty="0"/>
              <a:t> 비교 </a:t>
            </a:r>
            <a:endParaRPr lang="en-US" altLang="ko-KR" dirty="0"/>
          </a:p>
          <a:p>
            <a:r>
              <a:rPr lang="ko-KR" altLang="en-US" dirty="0" err="1"/>
              <a:t>팀명</a:t>
            </a:r>
            <a:r>
              <a:rPr lang="en-US" altLang="ko-KR" dirty="0"/>
              <a:t>:  team </a:t>
            </a:r>
          </a:p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/>
              <a:t>전성호</a:t>
            </a:r>
            <a:endParaRPr lang="en-US" altLang="ko-KR" dirty="0"/>
          </a:p>
          <a:p>
            <a:r>
              <a:rPr lang="ko-KR" altLang="en-US" dirty="0"/>
              <a:t>개발 환경 </a:t>
            </a:r>
            <a:r>
              <a:rPr lang="en-US" altLang="ko-KR" dirty="0"/>
              <a:t>: visual studio </a:t>
            </a:r>
            <a:r>
              <a:rPr lang="en-US" altLang="ko-KR" dirty="0" err="1"/>
              <a:t>.net</a:t>
            </a:r>
            <a:r>
              <a:rPr lang="en-US" altLang="ko-KR" dirty="0"/>
              <a:t> framework</a:t>
            </a:r>
          </a:p>
          <a:p>
            <a:r>
              <a:rPr lang="ko-KR" altLang="en-US" dirty="0"/>
              <a:t>플랫폼</a:t>
            </a:r>
            <a:r>
              <a:rPr lang="en-US" altLang="ko-KR" dirty="0"/>
              <a:t>:pc , window</a:t>
            </a:r>
          </a:p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 err="1"/>
              <a:t>모달과</a:t>
            </a:r>
            <a:r>
              <a:rPr lang="ko-KR" altLang="en-US" dirty="0"/>
              <a:t> </a:t>
            </a:r>
            <a:r>
              <a:rPr lang="ko-KR" altLang="en-US" dirty="0" err="1"/>
              <a:t>모달리스</a:t>
            </a:r>
            <a:r>
              <a:rPr lang="ko-KR" altLang="en-US" dirty="0"/>
              <a:t> 창의 차이점을 코드로 구현하여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제어 방식 이해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9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C121D-3A83-B25A-BC32-4AA7D5CB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개념 정리</a:t>
            </a:r>
            <a:r>
              <a:rPr lang="en-US" altLang="ko-KR" dirty="0"/>
              <a:t>(</a:t>
            </a:r>
            <a:r>
              <a:rPr lang="ko-KR" altLang="en-US" dirty="0"/>
              <a:t>기능 설명</a:t>
            </a:r>
            <a:r>
              <a:rPr lang="en-US" altLang="ko-KR" dirty="0"/>
              <a:t>)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626F1-D61B-2839-7DBE-15A807E7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err="1"/>
              <a:t>모달</a:t>
            </a:r>
            <a:r>
              <a:rPr lang="ko-KR" altLang="en-US" dirty="0"/>
              <a:t> 윈도우</a:t>
            </a:r>
            <a:endParaRPr lang="en-US" altLang="ko-KR" dirty="0"/>
          </a:p>
          <a:p>
            <a:pPr lvl="1"/>
            <a:r>
              <a:rPr lang="ko-KR" altLang="en-US" dirty="0"/>
              <a:t>정의 </a:t>
            </a:r>
            <a:r>
              <a:rPr lang="en-US" altLang="ko-KR" dirty="0"/>
              <a:t>: </a:t>
            </a:r>
            <a:r>
              <a:rPr lang="ko-KR" altLang="en-US" dirty="0" err="1"/>
              <a:t>모달</a:t>
            </a:r>
            <a:r>
              <a:rPr lang="ko-KR" altLang="en-US" dirty="0"/>
              <a:t> 윈도우는 </a:t>
            </a:r>
            <a:r>
              <a:rPr lang="ko-KR" altLang="en-US" b="1" dirty="0"/>
              <a:t>사용자가 해당 창을 닫기 전까지 다른 창을 조작할 수 없도록</a:t>
            </a:r>
            <a:r>
              <a:rPr lang="ko-KR" altLang="en-US" dirty="0"/>
              <a:t> 만드는 대화상자</a:t>
            </a:r>
            <a:r>
              <a:rPr lang="en-US" altLang="ko-KR" dirty="0"/>
              <a:t>(Window).</a:t>
            </a:r>
          </a:p>
          <a:p>
            <a:pPr lvl="1"/>
            <a:r>
              <a:rPr lang="ko-KR" altLang="en-US" dirty="0"/>
              <a:t>사용 예</a:t>
            </a:r>
            <a:r>
              <a:rPr lang="en-US" altLang="ko-KR" dirty="0"/>
              <a:t>:</a:t>
            </a:r>
            <a:r>
              <a:rPr lang="ko-KR" altLang="en-US" dirty="0"/>
              <a:t>메시지 박스</a:t>
            </a:r>
            <a:r>
              <a:rPr lang="en-US" altLang="ko-KR" dirty="0"/>
              <a:t>(</a:t>
            </a:r>
            <a:r>
              <a:rPr lang="en-US" altLang="ko-KR" dirty="0" err="1"/>
              <a:t>MessageBox</a:t>
            </a:r>
            <a:r>
              <a:rPr lang="en-US" altLang="ko-KR" dirty="0"/>
              <a:t>),</a:t>
            </a:r>
            <a:r>
              <a:rPr lang="ko-KR" altLang="en-US" dirty="0"/>
              <a:t> 로그인 대화상자</a:t>
            </a:r>
            <a:r>
              <a:rPr lang="en-US" altLang="ko-KR" dirty="0"/>
              <a:t>,</a:t>
            </a:r>
            <a:r>
              <a:rPr lang="ko-KR" altLang="en-US" dirty="0"/>
              <a:t> 파일 열기 </a:t>
            </a:r>
            <a:r>
              <a:rPr lang="en-US" altLang="ko-KR" dirty="0"/>
              <a:t>/ </a:t>
            </a:r>
            <a:r>
              <a:rPr lang="ko-KR" altLang="en-US" dirty="0"/>
              <a:t>저장 대화상자</a:t>
            </a:r>
            <a:endParaRPr lang="en-US" altLang="ko-KR" dirty="0"/>
          </a:p>
          <a:p>
            <a:pPr lvl="1"/>
            <a:r>
              <a:rPr lang="ko-KR" altLang="en-US" dirty="0"/>
              <a:t>코드 특징</a:t>
            </a:r>
            <a:r>
              <a:rPr lang="en-US" altLang="ko-KR" dirty="0"/>
              <a:t>:// </a:t>
            </a:r>
            <a:r>
              <a:rPr lang="ko-KR" altLang="en-US" dirty="0" err="1"/>
              <a:t>모달</a:t>
            </a:r>
            <a:r>
              <a:rPr lang="ko-KR" altLang="en-US" dirty="0"/>
              <a:t> 창 띄우기</a:t>
            </a:r>
          </a:p>
          <a:p>
            <a:pPr lvl="1"/>
            <a:r>
              <a:rPr lang="en-US" altLang="ko-KR" dirty="0"/>
              <a:t>Form2 </a:t>
            </a:r>
            <a:r>
              <a:rPr lang="en-US" altLang="ko-KR" dirty="0" err="1"/>
              <a:t>modalForm</a:t>
            </a:r>
            <a:r>
              <a:rPr lang="en-US" altLang="ko-KR" dirty="0"/>
              <a:t> = new Form2();</a:t>
            </a:r>
          </a:p>
          <a:p>
            <a:pPr lvl="1"/>
            <a:r>
              <a:rPr lang="en-US" altLang="ko-KR" dirty="0" err="1"/>
              <a:t>modalForm.ShowDialog</a:t>
            </a:r>
            <a:r>
              <a:rPr lang="en-US" altLang="ko-KR" dirty="0"/>
              <a:t>();   // </a:t>
            </a:r>
            <a:r>
              <a:rPr lang="en-US" altLang="ko-KR" dirty="0" err="1"/>
              <a:t>ShowDialog</a:t>
            </a:r>
            <a:r>
              <a:rPr lang="en-US" altLang="ko-KR" dirty="0"/>
              <a:t>() → </a:t>
            </a:r>
            <a:r>
              <a:rPr lang="ko-KR" altLang="en-US" dirty="0" err="1"/>
              <a:t>모달</a:t>
            </a:r>
            <a:r>
              <a:rPr lang="ko-KR" altLang="en-US" dirty="0"/>
              <a:t> 방식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모달리스</a:t>
            </a:r>
            <a:r>
              <a:rPr lang="ko-KR" altLang="en-US" dirty="0"/>
              <a:t> 윈도우</a:t>
            </a:r>
            <a:endParaRPr lang="en-US" altLang="ko-KR" dirty="0"/>
          </a:p>
          <a:p>
            <a:pPr lvl="1"/>
            <a:r>
              <a:rPr lang="ko-KR" altLang="en-US" dirty="0"/>
              <a:t>정의 </a:t>
            </a:r>
            <a:r>
              <a:rPr lang="en-US" altLang="ko-KR" dirty="0"/>
              <a:t>:</a:t>
            </a:r>
            <a:r>
              <a:rPr lang="ko-KR" altLang="en-US" dirty="0" err="1"/>
              <a:t>모달리스</a:t>
            </a:r>
            <a:r>
              <a:rPr lang="ko-KR" altLang="en-US" dirty="0"/>
              <a:t> 윈도우는 </a:t>
            </a:r>
            <a:r>
              <a:rPr lang="ko-KR" altLang="en-US" b="1" dirty="0"/>
              <a:t>창이 열려 있어도 다른 창을 자유롭게 조작할 수 있는</a:t>
            </a:r>
            <a:r>
              <a:rPr lang="ko-KR" altLang="en-US" dirty="0"/>
              <a:t> 대화상자</a:t>
            </a:r>
            <a:r>
              <a:rPr lang="en-US" altLang="ko-KR" dirty="0"/>
              <a:t>(Window).</a:t>
            </a:r>
          </a:p>
          <a:p>
            <a:pPr lvl="1"/>
            <a:r>
              <a:rPr lang="ko-KR" altLang="en-US" dirty="0"/>
              <a:t>사용 예</a:t>
            </a:r>
            <a:r>
              <a:rPr lang="en-US" altLang="ko-KR" dirty="0"/>
              <a:t>:</a:t>
            </a:r>
            <a:r>
              <a:rPr lang="ko-KR" altLang="en-US" dirty="0"/>
              <a:t>도구 상자</a:t>
            </a:r>
            <a:r>
              <a:rPr lang="en-US" altLang="ko-KR" dirty="0"/>
              <a:t>(Toolbox),</a:t>
            </a:r>
            <a:r>
              <a:rPr lang="ko-KR" altLang="en-US" dirty="0"/>
              <a:t> 글꼴 선택 창</a:t>
            </a:r>
            <a:r>
              <a:rPr lang="en-US" altLang="ko-KR" dirty="0"/>
              <a:t>(Font Dialog)</a:t>
            </a:r>
          </a:p>
          <a:p>
            <a:pPr lvl="1"/>
            <a:r>
              <a:rPr lang="ko-KR" altLang="en-US" dirty="0"/>
              <a:t>코드 특징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// </a:t>
            </a:r>
            <a:r>
              <a:rPr lang="ko-KR" altLang="en-US" dirty="0" err="1"/>
              <a:t>모달리스</a:t>
            </a:r>
            <a:r>
              <a:rPr lang="ko-KR" altLang="en-US" dirty="0"/>
              <a:t> 창 띄우기</a:t>
            </a:r>
          </a:p>
          <a:p>
            <a:pPr lvl="1"/>
            <a:r>
              <a:rPr lang="en-US" altLang="ko-KR" dirty="0"/>
              <a:t>Form2 </a:t>
            </a:r>
            <a:r>
              <a:rPr lang="en-US" altLang="ko-KR" dirty="0" err="1"/>
              <a:t>modelessForm</a:t>
            </a:r>
            <a:r>
              <a:rPr lang="en-US" altLang="ko-KR" dirty="0"/>
              <a:t> = new Form2();</a:t>
            </a:r>
          </a:p>
          <a:p>
            <a:pPr lvl="1"/>
            <a:r>
              <a:rPr lang="en-US" altLang="ko-KR" dirty="0" err="1"/>
              <a:t>modelessForm.Show</a:t>
            </a:r>
            <a:r>
              <a:rPr lang="en-US" altLang="ko-KR" dirty="0"/>
              <a:t>();   // Show() → </a:t>
            </a:r>
            <a:r>
              <a:rPr lang="ko-KR" altLang="en-US" dirty="0" err="1"/>
              <a:t>모달리스</a:t>
            </a:r>
            <a:r>
              <a:rPr lang="ko-KR" altLang="en-US" dirty="0"/>
              <a:t> 방식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82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7F19A-59CD-716E-A422-3D68A9E6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과정 및 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7D8E5-D9D8-0846-F9FC-5E7FD66A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일정표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팀원의 담당 역할</a:t>
            </a:r>
          </a:p>
        </p:txBody>
      </p:sp>
    </p:spTree>
    <p:extLst>
      <p:ext uri="{BB962C8B-B14F-4D97-AF65-F5344CB8AC3E}">
        <p14:creationId xmlns:p14="http://schemas.microsoft.com/office/powerpoint/2010/main" val="54892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0A746-D56D-45D1-D3EB-16998E92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82460-5BCE-D7F7-1E1E-B2608F6F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메인창</a:t>
            </a:r>
            <a:r>
              <a:rPr lang="en-US" altLang="ko-KR" dirty="0"/>
              <a:t>(form1) </a:t>
            </a:r>
            <a:r>
              <a:rPr lang="ko-KR" altLang="en-US" dirty="0"/>
              <a:t>버튼 </a:t>
            </a:r>
            <a:r>
              <a:rPr lang="en-US" altLang="ko-KR" dirty="0"/>
              <a:t>2</a:t>
            </a:r>
            <a:r>
              <a:rPr lang="ko-KR" altLang="en-US" dirty="0"/>
              <a:t>개 배치 후 하나는 </a:t>
            </a:r>
            <a:r>
              <a:rPr lang="ko-KR" altLang="en-US" dirty="0" err="1"/>
              <a:t>모달</a:t>
            </a:r>
            <a:r>
              <a:rPr lang="ko-KR" altLang="en-US" dirty="0"/>
              <a:t> 버튼 하나는 </a:t>
            </a:r>
            <a:r>
              <a:rPr lang="ko-KR" altLang="en-US" dirty="0" err="1"/>
              <a:t>모달리스</a:t>
            </a:r>
            <a:r>
              <a:rPr lang="ko-KR" altLang="en-US" dirty="0"/>
              <a:t> 버튼으로 해 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이용해서 작업수행으로 이어지게 함</a:t>
            </a:r>
            <a:endParaRPr lang="en-US" altLang="ko-KR" dirty="0"/>
          </a:p>
          <a:p>
            <a:r>
              <a:rPr lang="ko-KR" altLang="en-US" dirty="0" err="1"/>
              <a:t>보조창</a:t>
            </a:r>
            <a:r>
              <a:rPr lang="en-US" altLang="ko-KR" dirty="0"/>
              <a:t>(form2,form3) :Timer </a:t>
            </a:r>
            <a:r>
              <a:rPr lang="ko-KR" altLang="en-US" dirty="0"/>
              <a:t>컨트롤의 </a:t>
            </a:r>
            <a:r>
              <a:rPr lang="en-US" altLang="ko-KR" dirty="0"/>
              <a:t>Enabled </a:t>
            </a:r>
            <a:r>
              <a:rPr lang="ko-KR" altLang="en-US" dirty="0"/>
              <a:t>속성값을 </a:t>
            </a:r>
            <a:r>
              <a:rPr lang="en-US" altLang="ko-KR" dirty="0"/>
              <a:t>true</a:t>
            </a:r>
            <a:r>
              <a:rPr lang="ko-KR" altLang="en-US" dirty="0"/>
              <a:t>로 설정하여 </a:t>
            </a:r>
            <a:r>
              <a:rPr lang="en-US" altLang="ko-KR" dirty="0"/>
              <a:t>Timer </a:t>
            </a:r>
            <a:r>
              <a:rPr lang="ko-KR" altLang="en-US" dirty="0"/>
              <a:t>컨트롤을 활성화 하는 작업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617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B66D6-1BA9-ACEA-2EF3-5D875492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설계</a:t>
            </a:r>
            <a:r>
              <a:rPr lang="en-US" altLang="ko-KR" dirty="0"/>
              <a:t>(</a:t>
            </a:r>
            <a:r>
              <a:rPr lang="ko-KR" altLang="en-US" dirty="0"/>
              <a:t>폼 구조 다이어그램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EC8143-4730-9C2A-795F-8FF3476C8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633" y="1390365"/>
            <a:ext cx="4925112" cy="2038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916771-C998-0011-6DE2-C8D900284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3553983"/>
            <a:ext cx="4887007" cy="2819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6F5F25-CDB8-9B80-C5E7-8D682C963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437" y="1390365"/>
            <a:ext cx="4896533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0EC3E-5B6D-984F-7330-EAA28CD4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구현코드</a:t>
            </a:r>
            <a:r>
              <a:rPr lang="en-US" altLang="ko-KR" dirty="0"/>
              <a:t>(</a:t>
            </a:r>
            <a:r>
              <a:rPr lang="ko-KR" altLang="en-US" dirty="0"/>
              <a:t>주석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4540B-4CC3-5280-419B-55833835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showDialog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show() </a:t>
            </a:r>
            <a:r>
              <a:rPr lang="ko-KR" altLang="en-US" dirty="0"/>
              <a:t>비교 코드 첨부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EventHandler</a:t>
            </a:r>
            <a:r>
              <a:rPr lang="en-US" altLang="ko-KR" dirty="0"/>
              <a:t> </a:t>
            </a:r>
            <a:r>
              <a:rPr lang="ko-KR" altLang="en-US" dirty="0"/>
              <a:t>설명 </a:t>
            </a:r>
            <a:r>
              <a:rPr lang="en-US" altLang="ko-KR" dirty="0"/>
              <a:t>(</a:t>
            </a:r>
            <a:r>
              <a:rPr lang="ko-KR" altLang="en-US" dirty="0"/>
              <a:t>버튼 클릭 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FC1BB5-B09A-3DFD-7C66-31962DBE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29" y="4693334"/>
            <a:ext cx="5487166" cy="19528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A61D5C-8773-04D7-B3E3-979819FE4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74" y="2230353"/>
            <a:ext cx="2601197" cy="20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F7967-1167-4C76-F158-178187FC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실행화면 캡쳐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B9D57-FA38-2791-42ED-F055C0ECE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 form </a:t>
            </a:r>
            <a:r>
              <a:rPr lang="ko-KR" altLang="en-US" dirty="0"/>
              <a:t>버튼화면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Modal</a:t>
            </a:r>
            <a:r>
              <a:rPr lang="ko-KR" altLang="en-US" dirty="0"/>
              <a:t> 실행 후 </a:t>
            </a:r>
            <a:r>
              <a:rPr lang="ko-KR" altLang="en-US" dirty="0" err="1"/>
              <a:t>부모창</a:t>
            </a:r>
            <a:r>
              <a:rPr lang="ko-KR" altLang="en-US" dirty="0"/>
              <a:t> 비활성화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Modaless</a:t>
            </a:r>
            <a:r>
              <a:rPr lang="en-US" altLang="ko-KR" dirty="0"/>
              <a:t> </a:t>
            </a:r>
            <a:r>
              <a:rPr lang="ko-KR" altLang="en-US" dirty="0" err="1"/>
              <a:t>실행후</a:t>
            </a:r>
            <a:r>
              <a:rPr lang="ko-KR" altLang="en-US" dirty="0"/>
              <a:t> </a:t>
            </a:r>
            <a:r>
              <a:rPr lang="ko-KR" altLang="en-US" dirty="0" err="1"/>
              <a:t>부모창</a:t>
            </a:r>
            <a:r>
              <a:rPr lang="ko-KR" altLang="en-US" dirty="0"/>
              <a:t> 동시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0F7289-F5AF-F064-BCBD-4101ECE99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07" y="2140298"/>
            <a:ext cx="2388469" cy="13817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DA47E6-9C58-72E6-9795-B6A5E972C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75" y="4061333"/>
            <a:ext cx="2108828" cy="1179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3CCEB-6AB1-9231-3C91-B89C73E2E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74" y="5702996"/>
            <a:ext cx="1897813" cy="10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5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D9B58-A0E6-4538-3AC8-84FFE7CE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 시연과 성과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D5BA3-912B-949E-3AF1-6138E93B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콘텐츠 주요 장면 캡쳐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시연 영상 링크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최종완성본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80883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299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VanillaVTI</vt:lpstr>
      <vt:lpstr>C#을 활용한 모달과 모달리스 창 구현 프로젝트</vt:lpstr>
      <vt:lpstr>프로젝트 개요</vt:lpstr>
      <vt:lpstr>기본 개념 정리(기능 설명) </vt:lpstr>
      <vt:lpstr>개발 과정 및 역할 분담</vt:lpstr>
      <vt:lpstr>프로젝트 요구사항</vt:lpstr>
      <vt:lpstr>Ui 설계(폼 구조 다이어그램)</vt:lpstr>
      <vt:lpstr>구현코드(주석 포함)</vt:lpstr>
      <vt:lpstr>실행화면 캡쳐</vt:lpstr>
      <vt:lpstr>결과물 시연과 성과</vt:lpstr>
      <vt:lpstr>결과 및 학습내용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전성호</dc:creator>
  <cp:lastModifiedBy>전성호</cp:lastModifiedBy>
  <cp:revision>3</cp:revision>
  <dcterms:created xsi:type="dcterms:W3CDTF">2025-09-16T05:29:56Z</dcterms:created>
  <dcterms:modified xsi:type="dcterms:W3CDTF">2025-09-23T03:57:19Z</dcterms:modified>
</cp:coreProperties>
</file>