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4" r:id="rId8"/>
    <p:sldId id="262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5BF549-7488-4B68-B29B-0794433659C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32F783A-AC33-4F61-B196-C3AF93737634}">
      <dgm:prSet/>
      <dgm:spPr/>
      <dgm:t>
        <a:bodyPr/>
        <a:lstStyle/>
        <a:p>
          <a:r>
            <a:rPr lang="ko-KR"/>
            <a:t>모달 윈도우</a:t>
          </a:r>
          <a:endParaRPr lang="en-US"/>
        </a:p>
      </dgm:t>
    </dgm:pt>
    <dgm:pt modelId="{F38E24EE-86AD-4F68-9B1A-EB1B7BC52698}" type="parTrans" cxnId="{9CC020BB-5B4E-460C-A066-2311E08FD3E0}">
      <dgm:prSet/>
      <dgm:spPr/>
      <dgm:t>
        <a:bodyPr/>
        <a:lstStyle/>
        <a:p>
          <a:endParaRPr lang="en-US"/>
        </a:p>
      </dgm:t>
    </dgm:pt>
    <dgm:pt modelId="{0E5710AA-FCD3-4B8B-8D62-65EBCF469B34}" type="sibTrans" cxnId="{9CC020BB-5B4E-460C-A066-2311E08FD3E0}">
      <dgm:prSet/>
      <dgm:spPr/>
      <dgm:t>
        <a:bodyPr/>
        <a:lstStyle/>
        <a:p>
          <a:endParaRPr lang="en-US"/>
        </a:p>
      </dgm:t>
    </dgm:pt>
    <dgm:pt modelId="{12DABAD5-953F-4EC3-A4DC-6C132A3745A6}">
      <dgm:prSet/>
      <dgm:spPr/>
      <dgm:t>
        <a:bodyPr/>
        <a:lstStyle/>
        <a:p>
          <a:r>
            <a:rPr lang="ko-KR"/>
            <a:t>정의 </a:t>
          </a:r>
          <a:r>
            <a:rPr lang="en-US"/>
            <a:t>: </a:t>
          </a:r>
          <a:r>
            <a:rPr lang="ko-KR"/>
            <a:t>모달 윈도우는 </a:t>
          </a:r>
          <a:r>
            <a:rPr lang="ko-KR" b="1"/>
            <a:t>사용자가 해당 창을 닫기 전까지 다른 창을 조작할 수 없도록</a:t>
          </a:r>
          <a:r>
            <a:rPr lang="ko-KR"/>
            <a:t> 만드는 대화상자</a:t>
          </a:r>
          <a:r>
            <a:rPr lang="en-US"/>
            <a:t>(Window).</a:t>
          </a:r>
        </a:p>
      </dgm:t>
    </dgm:pt>
    <dgm:pt modelId="{67F671ED-1FC4-4C50-9155-009F767FD4E9}" type="parTrans" cxnId="{D89AE203-538B-4B92-BBEE-CE5E852122F7}">
      <dgm:prSet/>
      <dgm:spPr/>
      <dgm:t>
        <a:bodyPr/>
        <a:lstStyle/>
        <a:p>
          <a:endParaRPr lang="en-US"/>
        </a:p>
      </dgm:t>
    </dgm:pt>
    <dgm:pt modelId="{6B9C7569-8FE4-4E20-9A29-B93972CF5171}" type="sibTrans" cxnId="{D89AE203-538B-4B92-BBEE-CE5E852122F7}">
      <dgm:prSet/>
      <dgm:spPr/>
      <dgm:t>
        <a:bodyPr/>
        <a:lstStyle/>
        <a:p>
          <a:endParaRPr lang="en-US"/>
        </a:p>
      </dgm:t>
    </dgm:pt>
    <dgm:pt modelId="{EAAC6261-E71B-4615-A1BE-54D796470CCF}">
      <dgm:prSet/>
      <dgm:spPr/>
      <dgm:t>
        <a:bodyPr/>
        <a:lstStyle/>
        <a:p>
          <a:r>
            <a:rPr lang="ko-KR"/>
            <a:t>사용 예</a:t>
          </a:r>
          <a:r>
            <a:rPr lang="en-US"/>
            <a:t>:</a:t>
          </a:r>
          <a:r>
            <a:rPr lang="ko-KR"/>
            <a:t>메시지 박스</a:t>
          </a:r>
          <a:r>
            <a:rPr lang="en-US"/>
            <a:t>(MessageBox),</a:t>
          </a:r>
          <a:r>
            <a:rPr lang="ko-KR"/>
            <a:t> 로그인 대화상자</a:t>
          </a:r>
          <a:r>
            <a:rPr lang="en-US"/>
            <a:t>,</a:t>
          </a:r>
          <a:r>
            <a:rPr lang="ko-KR"/>
            <a:t> 파일 열기 </a:t>
          </a:r>
          <a:r>
            <a:rPr lang="en-US"/>
            <a:t>/ </a:t>
          </a:r>
          <a:r>
            <a:rPr lang="ko-KR"/>
            <a:t>저장 대화상자</a:t>
          </a:r>
          <a:endParaRPr lang="en-US"/>
        </a:p>
      </dgm:t>
    </dgm:pt>
    <dgm:pt modelId="{C7BA02F6-98CA-4050-8F50-89D036FFF8A1}" type="parTrans" cxnId="{C17574D3-8AAE-47CA-A662-C057794700DF}">
      <dgm:prSet/>
      <dgm:spPr/>
      <dgm:t>
        <a:bodyPr/>
        <a:lstStyle/>
        <a:p>
          <a:endParaRPr lang="en-US"/>
        </a:p>
      </dgm:t>
    </dgm:pt>
    <dgm:pt modelId="{6B4E489B-DBC6-4703-A5CE-B50151E91222}" type="sibTrans" cxnId="{C17574D3-8AAE-47CA-A662-C057794700DF}">
      <dgm:prSet/>
      <dgm:spPr/>
      <dgm:t>
        <a:bodyPr/>
        <a:lstStyle/>
        <a:p>
          <a:endParaRPr lang="en-US"/>
        </a:p>
      </dgm:t>
    </dgm:pt>
    <dgm:pt modelId="{A82EAD23-8760-41C3-9946-67791B717EAF}">
      <dgm:prSet/>
      <dgm:spPr/>
      <dgm:t>
        <a:bodyPr/>
        <a:lstStyle/>
        <a:p>
          <a:r>
            <a:rPr lang="ko-KR"/>
            <a:t>코드 특징</a:t>
          </a:r>
          <a:r>
            <a:rPr lang="en-US"/>
            <a:t>:// </a:t>
          </a:r>
          <a:r>
            <a:rPr lang="ko-KR"/>
            <a:t>모달 창 띄우기</a:t>
          </a:r>
          <a:endParaRPr lang="en-US"/>
        </a:p>
      </dgm:t>
    </dgm:pt>
    <dgm:pt modelId="{D22B3B71-F6C3-41E8-9595-DB52628B93D2}" type="parTrans" cxnId="{AEED2A08-81E8-47FE-BD4B-A22606E05273}">
      <dgm:prSet/>
      <dgm:spPr/>
      <dgm:t>
        <a:bodyPr/>
        <a:lstStyle/>
        <a:p>
          <a:endParaRPr lang="en-US"/>
        </a:p>
      </dgm:t>
    </dgm:pt>
    <dgm:pt modelId="{A8AEFF72-CF6A-4B0D-A042-3CDE58A3AA73}" type="sibTrans" cxnId="{AEED2A08-81E8-47FE-BD4B-A22606E05273}">
      <dgm:prSet/>
      <dgm:spPr/>
      <dgm:t>
        <a:bodyPr/>
        <a:lstStyle/>
        <a:p>
          <a:endParaRPr lang="en-US"/>
        </a:p>
      </dgm:t>
    </dgm:pt>
    <dgm:pt modelId="{2CFE5B63-97D2-44E6-A432-100CF67DBE51}">
      <dgm:prSet/>
      <dgm:spPr/>
      <dgm:t>
        <a:bodyPr/>
        <a:lstStyle/>
        <a:p>
          <a:r>
            <a:rPr lang="en-US"/>
            <a:t>Form2 modalForm = new Form2();</a:t>
          </a:r>
        </a:p>
      </dgm:t>
    </dgm:pt>
    <dgm:pt modelId="{032F5AA0-5B4B-4348-9D4E-0CD52C52CCF1}" type="parTrans" cxnId="{3EAA5734-320D-4BEB-B745-9BA945604589}">
      <dgm:prSet/>
      <dgm:spPr/>
      <dgm:t>
        <a:bodyPr/>
        <a:lstStyle/>
        <a:p>
          <a:endParaRPr lang="en-US"/>
        </a:p>
      </dgm:t>
    </dgm:pt>
    <dgm:pt modelId="{F4C4C504-1751-4250-A625-D518802957BB}" type="sibTrans" cxnId="{3EAA5734-320D-4BEB-B745-9BA945604589}">
      <dgm:prSet/>
      <dgm:spPr/>
      <dgm:t>
        <a:bodyPr/>
        <a:lstStyle/>
        <a:p>
          <a:endParaRPr lang="en-US"/>
        </a:p>
      </dgm:t>
    </dgm:pt>
    <dgm:pt modelId="{44B2A8D8-A5A1-4EEA-8B8F-88DA0F8C5A84}">
      <dgm:prSet/>
      <dgm:spPr/>
      <dgm:t>
        <a:bodyPr/>
        <a:lstStyle/>
        <a:p>
          <a:r>
            <a:rPr lang="en-US"/>
            <a:t>modalForm.ShowDialog();   // ShowDialog() → </a:t>
          </a:r>
          <a:r>
            <a:rPr lang="ko-KR"/>
            <a:t>모달 방식</a:t>
          </a:r>
          <a:endParaRPr lang="en-US"/>
        </a:p>
      </dgm:t>
    </dgm:pt>
    <dgm:pt modelId="{6248C666-C45A-4356-AC1E-6758B872C29C}" type="parTrans" cxnId="{4E2215C9-ACAF-4DDF-B6DB-CEC0E0FC8CA4}">
      <dgm:prSet/>
      <dgm:spPr/>
      <dgm:t>
        <a:bodyPr/>
        <a:lstStyle/>
        <a:p>
          <a:endParaRPr lang="en-US"/>
        </a:p>
      </dgm:t>
    </dgm:pt>
    <dgm:pt modelId="{8EB095D2-CF42-4A9C-94BB-1A5364C69472}" type="sibTrans" cxnId="{4E2215C9-ACAF-4DDF-B6DB-CEC0E0FC8CA4}">
      <dgm:prSet/>
      <dgm:spPr/>
      <dgm:t>
        <a:bodyPr/>
        <a:lstStyle/>
        <a:p>
          <a:endParaRPr lang="en-US"/>
        </a:p>
      </dgm:t>
    </dgm:pt>
    <dgm:pt modelId="{953C7271-3305-441E-AF9C-0123016897B0}">
      <dgm:prSet/>
      <dgm:spPr/>
      <dgm:t>
        <a:bodyPr/>
        <a:lstStyle/>
        <a:p>
          <a:r>
            <a:rPr lang="ko-KR"/>
            <a:t>모달리스 윈도우</a:t>
          </a:r>
          <a:endParaRPr lang="en-US"/>
        </a:p>
      </dgm:t>
    </dgm:pt>
    <dgm:pt modelId="{7D413BA5-0248-4BEE-AAEA-7664D19BEFC6}" type="parTrans" cxnId="{8B20161C-9ADF-40AB-8B1C-11DEF0E6DF8B}">
      <dgm:prSet/>
      <dgm:spPr/>
      <dgm:t>
        <a:bodyPr/>
        <a:lstStyle/>
        <a:p>
          <a:endParaRPr lang="en-US"/>
        </a:p>
      </dgm:t>
    </dgm:pt>
    <dgm:pt modelId="{B54F79A1-D731-4470-A3AF-2C362BEC30A0}" type="sibTrans" cxnId="{8B20161C-9ADF-40AB-8B1C-11DEF0E6DF8B}">
      <dgm:prSet/>
      <dgm:spPr/>
      <dgm:t>
        <a:bodyPr/>
        <a:lstStyle/>
        <a:p>
          <a:endParaRPr lang="en-US"/>
        </a:p>
      </dgm:t>
    </dgm:pt>
    <dgm:pt modelId="{B3590224-6364-4CD1-99C3-9BEAE5423D79}">
      <dgm:prSet/>
      <dgm:spPr/>
      <dgm:t>
        <a:bodyPr/>
        <a:lstStyle/>
        <a:p>
          <a:r>
            <a:rPr lang="ko-KR"/>
            <a:t>정의 </a:t>
          </a:r>
          <a:r>
            <a:rPr lang="en-US"/>
            <a:t>:</a:t>
          </a:r>
          <a:r>
            <a:rPr lang="ko-KR"/>
            <a:t>모달리스 윈도우는 </a:t>
          </a:r>
          <a:r>
            <a:rPr lang="ko-KR" b="1"/>
            <a:t>창이 열려 있어도 다른 창을 자유롭게 조작할 수 있는</a:t>
          </a:r>
          <a:r>
            <a:rPr lang="ko-KR"/>
            <a:t> 대화상자</a:t>
          </a:r>
          <a:r>
            <a:rPr lang="en-US"/>
            <a:t>(Window).</a:t>
          </a:r>
        </a:p>
      </dgm:t>
    </dgm:pt>
    <dgm:pt modelId="{2FA0A7A4-F504-4777-A713-CD270A286003}" type="parTrans" cxnId="{E2773AEB-7DB0-4893-AFFA-9E9147B6445D}">
      <dgm:prSet/>
      <dgm:spPr/>
      <dgm:t>
        <a:bodyPr/>
        <a:lstStyle/>
        <a:p>
          <a:endParaRPr lang="en-US"/>
        </a:p>
      </dgm:t>
    </dgm:pt>
    <dgm:pt modelId="{3A1BD569-F04E-4D55-94A1-38D46153DDF5}" type="sibTrans" cxnId="{E2773AEB-7DB0-4893-AFFA-9E9147B6445D}">
      <dgm:prSet/>
      <dgm:spPr/>
      <dgm:t>
        <a:bodyPr/>
        <a:lstStyle/>
        <a:p>
          <a:endParaRPr lang="en-US"/>
        </a:p>
      </dgm:t>
    </dgm:pt>
    <dgm:pt modelId="{AC4E5B8D-1534-4BAF-8BA0-1BE9EFFCCD52}">
      <dgm:prSet/>
      <dgm:spPr/>
      <dgm:t>
        <a:bodyPr/>
        <a:lstStyle/>
        <a:p>
          <a:r>
            <a:rPr lang="ko-KR"/>
            <a:t>사용 예</a:t>
          </a:r>
          <a:r>
            <a:rPr lang="en-US"/>
            <a:t>:</a:t>
          </a:r>
          <a:r>
            <a:rPr lang="ko-KR"/>
            <a:t>도구 상자</a:t>
          </a:r>
          <a:r>
            <a:rPr lang="en-US"/>
            <a:t>(Toolbox),</a:t>
          </a:r>
          <a:r>
            <a:rPr lang="ko-KR"/>
            <a:t> 글꼴 선택 창</a:t>
          </a:r>
          <a:r>
            <a:rPr lang="en-US"/>
            <a:t>(Font Dialog)</a:t>
          </a:r>
        </a:p>
      </dgm:t>
    </dgm:pt>
    <dgm:pt modelId="{909844D5-CF45-457F-A4F7-5B39AD70CB4D}" type="parTrans" cxnId="{C6A17D86-10CA-410E-ABC2-D1ACA9015392}">
      <dgm:prSet/>
      <dgm:spPr/>
      <dgm:t>
        <a:bodyPr/>
        <a:lstStyle/>
        <a:p>
          <a:endParaRPr lang="en-US"/>
        </a:p>
      </dgm:t>
    </dgm:pt>
    <dgm:pt modelId="{EAC476F3-67E7-4F3B-AC75-6D5C98BBDE2B}" type="sibTrans" cxnId="{C6A17D86-10CA-410E-ABC2-D1ACA9015392}">
      <dgm:prSet/>
      <dgm:spPr/>
      <dgm:t>
        <a:bodyPr/>
        <a:lstStyle/>
        <a:p>
          <a:endParaRPr lang="en-US"/>
        </a:p>
      </dgm:t>
    </dgm:pt>
    <dgm:pt modelId="{CF083D72-D7CB-467D-B05C-F9099FEC748B}">
      <dgm:prSet/>
      <dgm:spPr/>
      <dgm:t>
        <a:bodyPr/>
        <a:lstStyle/>
        <a:p>
          <a:r>
            <a:rPr lang="ko-KR"/>
            <a:t>코드 특징</a:t>
          </a:r>
          <a:r>
            <a:rPr lang="en-US"/>
            <a:t>:</a:t>
          </a:r>
        </a:p>
      </dgm:t>
    </dgm:pt>
    <dgm:pt modelId="{DCF6432F-50D9-4AB0-92BA-93931CC9E082}" type="parTrans" cxnId="{814CC5E5-AEA1-4ABE-ADB6-8C653507D1D4}">
      <dgm:prSet/>
      <dgm:spPr/>
      <dgm:t>
        <a:bodyPr/>
        <a:lstStyle/>
        <a:p>
          <a:endParaRPr lang="en-US"/>
        </a:p>
      </dgm:t>
    </dgm:pt>
    <dgm:pt modelId="{733A47CF-22A9-4E77-93BD-CFAB435579F7}" type="sibTrans" cxnId="{814CC5E5-AEA1-4ABE-ADB6-8C653507D1D4}">
      <dgm:prSet/>
      <dgm:spPr/>
      <dgm:t>
        <a:bodyPr/>
        <a:lstStyle/>
        <a:p>
          <a:endParaRPr lang="en-US"/>
        </a:p>
      </dgm:t>
    </dgm:pt>
    <dgm:pt modelId="{4F6C615C-F806-4304-99BD-5C8D81010358}">
      <dgm:prSet/>
      <dgm:spPr/>
      <dgm:t>
        <a:bodyPr/>
        <a:lstStyle/>
        <a:p>
          <a:r>
            <a:rPr lang="en-US"/>
            <a:t>// </a:t>
          </a:r>
          <a:r>
            <a:rPr lang="ko-KR"/>
            <a:t>모달리스 창 띄우기</a:t>
          </a:r>
          <a:endParaRPr lang="en-US"/>
        </a:p>
      </dgm:t>
    </dgm:pt>
    <dgm:pt modelId="{0230B4B0-5893-4AE9-8588-5DD5779A8C61}" type="parTrans" cxnId="{4E9B30B8-37BE-4450-9EC2-D64447651539}">
      <dgm:prSet/>
      <dgm:spPr/>
      <dgm:t>
        <a:bodyPr/>
        <a:lstStyle/>
        <a:p>
          <a:endParaRPr lang="en-US"/>
        </a:p>
      </dgm:t>
    </dgm:pt>
    <dgm:pt modelId="{33F48927-5DDB-44A2-8D4C-69A0E65AC967}" type="sibTrans" cxnId="{4E9B30B8-37BE-4450-9EC2-D64447651539}">
      <dgm:prSet/>
      <dgm:spPr/>
      <dgm:t>
        <a:bodyPr/>
        <a:lstStyle/>
        <a:p>
          <a:endParaRPr lang="en-US"/>
        </a:p>
      </dgm:t>
    </dgm:pt>
    <dgm:pt modelId="{AE3C2ABA-C59E-4403-8FA8-FDE670812133}">
      <dgm:prSet/>
      <dgm:spPr/>
      <dgm:t>
        <a:bodyPr/>
        <a:lstStyle/>
        <a:p>
          <a:r>
            <a:rPr lang="en-US"/>
            <a:t>Form2 modelessForm = new Form2();</a:t>
          </a:r>
        </a:p>
      </dgm:t>
    </dgm:pt>
    <dgm:pt modelId="{E5911B2C-6455-48E1-A9E7-B25A6CF5F58B}" type="parTrans" cxnId="{8A9654BE-A5ED-4C59-A8BF-3303C47747D0}">
      <dgm:prSet/>
      <dgm:spPr/>
      <dgm:t>
        <a:bodyPr/>
        <a:lstStyle/>
        <a:p>
          <a:endParaRPr lang="en-US"/>
        </a:p>
      </dgm:t>
    </dgm:pt>
    <dgm:pt modelId="{E7F96BC7-D200-4E33-A722-655559566169}" type="sibTrans" cxnId="{8A9654BE-A5ED-4C59-A8BF-3303C47747D0}">
      <dgm:prSet/>
      <dgm:spPr/>
      <dgm:t>
        <a:bodyPr/>
        <a:lstStyle/>
        <a:p>
          <a:endParaRPr lang="en-US"/>
        </a:p>
      </dgm:t>
    </dgm:pt>
    <dgm:pt modelId="{B347EF01-D4DE-45E7-AFC0-3A13F488B52F}">
      <dgm:prSet/>
      <dgm:spPr/>
      <dgm:t>
        <a:bodyPr/>
        <a:lstStyle/>
        <a:p>
          <a:r>
            <a:rPr lang="en-US"/>
            <a:t>modelessForm.Show();   // Show() → </a:t>
          </a:r>
          <a:r>
            <a:rPr lang="ko-KR"/>
            <a:t>모달리스 방식</a:t>
          </a:r>
          <a:endParaRPr lang="en-US"/>
        </a:p>
      </dgm:t>
    </dgm:pt>
    <dgm:pt modelId="{CA234342-4B5D-485B-AC38-2FCFD1BA1EE0}" type="parTrans" cxnId="{80C3FD7A-CFFC-4444-843C-DE1D6F6306C3}">
      <dgm:prSet/>
      <dgm:spPr/>
      <dgm:t>
        <a:bodyPr/>
        <a:lstStyle/>
        <a:p>
          <a:endParaRPr lang="en-US"/>
        </a:p>
      </dgm:t>
    </dgm:pt>
    <dgm:pt modelId="{2EB260B0-71D2-4FE4-BEED-FF1CFC6FC007}" type="sibTrans" cxnId="{80C3FD7A-CFFC-4444-843C-DE1D6F6306C3}">
      <dgm:prSet/>
      <dgm:spPr/>
      <dgm:t>
        <a:bodyPr/>
        <a:lstStyle/>
        <a:p>
          <a:endParaRPr lang="en-US"/>
        </a:p>
      </dgm:t>
    </dgm:pt>
    <dgm:pt modelId="{C5AB1F8F-5D08-4C78-A103-30F8B13E8546}" type="pres">
      <dgm:prSet presAssocID="{EC5BF549-7488-4B68-B29B-0794433659CB}" presName="linear" presStyleCnt="0">
        <dgm:presLayoutVars>
          <dgm:animLvl val="lvl"/>
          <dgm:resizeHandles val="exact"/>
        </dgm:presLayoutVars>
      </dgm:prSet>
      <dgm:spPr/>
    </dgm:pt>
    <dgm:pt modelId="{9B2C881B-1905-415F-BB6C-1CFF371122ED}" type="pres">
      <dgm:prSet presAssocID="{A32F783A-AC33-4F61-B196-C3AF9373763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BB47FA4-A771-4120-AC9D-1B276B0FA643}" type="pres">
      <dgm:prSet presAssocID="{A32F783A-AC33-4F61-B196-C3AF93737634}" presName="childText" presStyleLbl="revTx" presStyleIdx="0" presStyleCnt="2">
        <dgm:presLayoutVars>
          <dgm:bulletEnabled val="1"/>
        </dgm:presLayoutVars>
      </dgm:prSet>
      <dgm:spPr/>
    </dgm:pt>
    <dgm:pt modelId="{48E78B51-5E0B-4F16-99D2-C29C9101D1D4}" type="pres">
      <dgm:prSet presAssocID="{953C7271-3305-441E-AF9C-0123016897B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4820416-48B9-4619-906A-CA69922555EB}" type="pres">
      <dgm:prSet presAssocID="{953C7271-3305-441E-AF9C-0123016897B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89AE203-538B-4B92-BBEE-CE5E852122F7}" srcId="{A32F783A-AC33-4F61-B196-C3AF93737634}" destId="{12DABAD5-953F-4EC3-A4DC-6C132A3745A6}" srcOrd="0" destOrd="0" parTransId="{67F671ED-1FC4-4C50-9155-009F767FD4E9}" sibTransId="{6B9C7569-8FE4-4E20-9A29-B93972CF5171}"/>
    <dgm:cxn modelId="{AEED2A08-81E8-47FE-BD4B-A22606E05273}" srcId="{A32F783A-AC33-4F61-B196-C3AF93737634}" destId="{A82EAD23-8760-41C3-9946-67791B717EAF}" srcOrd="2" destOrd="0" parTransId="{D22B3B71-F6C3-41E8-9595-DB52628B93D2}" sibTransId="{A8AEFF72-CF6A-4B0D-A042-3CDE58A3AA73}"/>
    <dgm:cxn modelId="{199E710B-341F-4032-BE20-4F98F64134CF}" type="presOf" srcId="{A32F783A-AC33-4F61-B196-C3AF93737634}" destId="{9B2C881B-1905-415F-BB6C-1CFF371122ED}" srcOrd="0" destOrd="0" presId="urn:microsoft.com/office/officeart/2005/8/layout/vList2"/>
    <dgm:cxn modelId="{EF45B10B-EF8B-4E8B-ADA5-5FE72F0DD41A}" type="presOf" srcId="{CF083D72-D7CB-467D-B05C-F9099FEC748B}" destId="{24820416-48B9-4619-906A-CA69922555EB}" srcOrd="0" destOrd="2" presId="urn:microsoft.com/office/officeart/2005/8/layout/vList2"/>
    <dgm:cxn modelId="{AE4AA40C-D0D4-4CDF-BFF9-D8DBB800E2F3}" type="presOf" srcId="{B3590224-6364-4CD1-99C3-9BEAE5423D79}" destId="{24820416-48B9-4619-906A-CA69922555EB}" srcOrd="0" destOrd="0" presId="urn:microsoft.com/office/officeart/2005/8/layout/vList2"/>
    <dgm:cxn modelId="{97183D0E-34C6-4188-AA66-414672BA02B3}" type="presOf" srcId="{EAAC6261-E71B-4615-A1BE-54D796470CCF}" destId="{8BB47FA4-A771-4120-AC9D-1B276B0FA643}" srcOrd="0" destOrd="1" presId="urn:microsoft.com/office/officeart/2005/8/layout/vList2"/>
    <dgm:cxn modelId="{8B20161C-9ADF-40AB-8B1C-11DEF0E6DF8B}" srcId="{EC5BF549-7488-4B68-B29B-0794433659CB}" destId="{953C7271-3305-441E-AF9C-0123016897B0}" srcOrd="1" destOrd="0" parTransId="{7D413BA5-0248-4BEE-AAEA-7664D19BEFC6}" sibTransId="{B54F79A1-D731-4470-A3AF-2C362BEC30A0}"/>
    <dgm:cxn modelId="{FFA48F1D-7268-48BE-9EE8-F880D0511749}" type="presOf" srcId="{44B2A8D8-A5A1-4EEA-8B8F-88DA0F8C5A84}" destId="{8BB47FA4-A771-4120-AC9D-1B276B0FA643}" srcOrd="0" destOrd="4" presId="urn:microsoft.com/office/officeart/2005/8/layout/vList2"/>
    <dgm:cxn modelId="{3EAA5734-320D-4BEB-B745-9BA945604589}" srcId="{A32F783A-AC33-4F61-B196-C3AF93737634}" destId="{2CFE5B63-97D2-44E6-A432-100CF67DBE51}" srcOrd="3" destOrd="0" parTransId="{032F5AA0-5B4B-4348-9D4E-0CD52C52CCF1}" sibTransId="{F4C4C504-1751-4250-A625-D518802957BB}"/>
    <dgm:cxn modelId="{6D493B36-7413-4178-980A-39E30FC65FB1}" type="presOf" srcId="{B347EF01-D4DE-45E7-AFC0-3A13F488B52F}" destId="{24820416-48B9-4619-906A-CA69922555EB}" srcOrd="0" destOrd="5" presId="urn:microsoft.com/office/officeart/2005/8/layout/vList2"/>
    <dgm:cxn modelId="{1E49C447-BCD4-45EB-A4DE-725215363FE0}" type="presOf" srcId="{AC4E5B8D-1534-4BAF-8BA0-1BE9EFFCCD52}" destId="{24820416-48B9-4619-906A-CA69922555EB}" srcOrd="0" destOrd="1" presId="urn:microsoft.com/office/officeart/2005/8/layout/vList2"/>
    <dgm:cxn modelId="{80C3FD7A-CFFC-4444-843C-DE1D6F6306C3}" srcId="{953C7271-3305-441E-AF9C-0123016897B0}" destId="{B347EF01-D4DE-45E7-AFC0-3A13F488B52F}" srcOrd="5" destOrd="0" parTransId="{CA234342-4B5D-485B-AC38-2FCFD1BA1EE0}" sibTransId="{2EB260B0-71D2-4FE4-BEED-FF1CFC6FC007}"/>
    <dgm:cxn modelId="{C6A17D86-10CA-410E-ABC2-D1ACA9015392}" srcId="{953C7271-3305-441E-AF9C-0123016897B0}" destId="{AC4E5B8D-1534-4BAF-8BA0-1BE9EFFCCD52}" srcOrd="1" destOrd="0" parTransId="{909844D5-CF45-457F-A4F7-5B39AD70CB4D}" sibTransId="{EAC476F3-67E7-4F3B-AC75-6D5C98BBDE2B}"/>
    <dgm:cxn modelId="{211276A3-8EA4-4254-B3CD-1664FFA9E1D0}" type="presOf" srcId="{4F6C615C-F806-4304-99BD-5C8D81010358}" destId="{24820416-48B9-4619-906A-CA69922555EB}" srcOrd="0" destOrd="3" presId="urn:microsoft.com/office/officeart/2005/8/layout/vList2"/>
    <dgm:cxn modelId="{854562A8-80E0-49A5-AE88-3299596DCD80}" type="presOf" srcId="{AE3C2ABA-C59E-4403-8FA8-FDE670812133}" destId="{24820416-48B9-4619-906A-CA69922555EB}" srcOrd="0" destOrd="4" presId="urn:microsoft.com/office/officeart/2005/8/layout/vList2"/>
    <dgm:cxn modelId="{08888FAC-B250-492C-930A-348BAC05B435}" type="presOf" srcId="{2CFE5B63-97D2-44E6-A432-100CF67DBE51}" destId="{8BB47FA4-A771-4120-AC9D-1B276B0FA643}" srcOrd="0" destOrd="3" presId="urn:microsoft.com/office/officeart/2005/8/layout/vList2"/>
    <dgm:cxn modelId="{75BDFCB2-F766-432E-9550-D7E81C455C2E}" type="presOf" srcId="{953C7271-3305-441E-AF9C-0123016897B0}" destId="{48E78B51-5E0B-4F16-99D2-C29C9101D1D4}" srcOrd="0" destOrd="0" presId="urn:microsoft.com/office/officeart/2005/8/layout/vList2"/>
    <dgm:cxn modelId="{4E9B30B8-37BE-4450-9EC2-D64447651539}" srcId="{953C7271-3305-441E-AF9C-0123016897B0}" destId="{4F6C615C-F806-4304-99BD-5C8D81010358}" srcOrd="3" destOrd="0" parTransId="{0230B4B0-5893-4AE9-8588-5DD5779A8C61}" sibTransId="{33F48927-5DDB-44A2-8D4C-69A0E65AC967}"/>
    <dgm:cxn modelId="{BC9799B8-82B9-46E0-A0B4-1C48297B7101}" type="presOf" srcId="{EC5BF549-7488-4B68-B29B-0794433659CB}" destId="{C5AB1F8F-5D08-4C78-A103-30F8B13E8546}" srcOrd="0" destOrd="0" presId="urn:microsoft.com/office/officeart/2005/8/layout/vList2"/>
    <dgm:cxn modelId="{9CC020BB-5B4E-460C-A066-2311E08FD3E0}" srcId="{EC5BF549-7488-4B68-B29B-0794433659CB}" destId="{A32F783A-AC33-4F61-B196-C3AF93737634}" srcOrd="0" destOrd="0" parTransId="{F38E24EE-86AD-4F68-9B1A-EB1B7BC52698}" sibTransId="{0E5710AA-FCD3-4B8B-8D62-65EBCF469B34}"/>
    <dgm:cxn modelId="{8A9654BE-A5ED-4C59-A8BF-3303C47747D0}" srcId="{953C7271-3305-441E-AF9C-0123016897B0}" destId="{AE3C2ABA-C59E-4403-8FA8-FDE670812133}" srcOrd="4" destOrd="0" parTransId="{E5911B2C-6455-48E1-A9E7-B25A6CF5F58B}" sibTransId="{E7F96BC7-D200-4E33-A722-655559566169}"/>
    <dgm:cxn modelId="{4E2215C9-ACAF-4DDF-B6DB-CEC0E0FC8CA4}" srcId="{A32F783A-AC33-4F61-B196-C3AF93737634}" destId="{44B2A8D8-A5A1-4EEA-8B8F-88DA0F8C5A84}" srcOrd="4" destOrd="0" parTransId="{6248C666-C45A-4356-AC1E-6758B872C29C}" sibTransId="{8EB095D2-CF42-4A9C-94BB-1A5364C69472}"/>
    <dgm:cxn modelId="{C17574D3-8AAE-47CA-A662-C057794700DF}" srcId="{A32F783A-AC33-4F61-B196-C3AF93737634}" destId="{EAAC6261-E71B-4615-A1BE-54D796470CCF}" srcOrd="1" destOrd="0" parTransId="{C7BA02F6-98CA-4050-8F50-89D036FFF8A1}" sibTransId="{6B4E489B-DBC6-4703-A5CE-B50151E91222}"/>
    <dgm:cxn modelId="{A5F526D9-BDF4-4693-BAFB-40B2DC3C7000}" type="presOf" srcId="{A82EAD23-8760-41C3-9946-67791B717EAF}" destId="{8BB47FA4-A771-4120-AC9D-1B276B0FA643}" srcOrd="0" destOrd="2" presId="urn:microsoft.com/office/officeart/2005/8/layout/vList2"/>
    <dgm:cxn modelId="{814CC5E5-AEA1-4ABE-ADB6-8C653507D1D4}" srcId="{953C7271-3305-441E-AF9C-0123016897B0}" destId="{CF083D72-D7CB-467D-B05C-F9099FEC748B}" srcOrd="2" destOrd="0" parTransId="{DCF6432F-50D9-4AB0-92BA-93931CC9E082}" sibTransId="{733A47CF-22A9-4E77-93BD-CFAB435579F7}"/>
    <dgm:cxn modelId="{E2773AEB-7DB0-4893-AFFA-9E9147B6445D}" srcId="{953C7271-3305-441E-AF9C-0123016897B0}" destId="{B3590224-6364-4CD1-99C3-9BEAE5423D79}" srcOrd="0" destOrd="0" parTransId="{2FA0A7A4-F504-4777-A713-CD270A286003}" sibTransId="{3A1BD569-F04E-4D55-94A1-38D46153DDF5}"/>
    <dgm:cxn modelId="{F070C3F2-9369-461F-8503-1F2BB9AE6DB0}" type="presOf" srcId="{12DABAD5-953F-4EC3-A4DC-6C132A3745A6}" destId="{8BB47FA4-A771-4120-AC9D-1B276B0FA643}" srcOrd="0" destOrd="0" presId="urn:microsoft.com/office/officeart/2005/8/layout/vList2"/>
    <dgm:cxn modelId="{1F504A8C-8888-4709-971A-06CA8AF46411}" type="presParOf" srcId="{C5AB1F8F-5D08-4C78-A103-30F8B13E8546}" destId="{9B2C881B-1905-415F-BB6C-1CFF371122ED}" srcOrd="0" destOrd="0" presId="urn:microsoft.com/office/officeart/2005/8/layout/vList2"/>
    <dgm:cxn modelId="{49BB6C40-8CF8-4B5D-BAC5-D8C4EF404805}" type="presParOf" srcId="{C5AB1F8F-5D08-4C78-A103-30F8B13E8546}" destId="{8BB47FA4-A771-4120-AC9D-1B276B0FA643}" srcOrd="1" destOrd="0" presId="urn:microsoft.com/office/officeart/2005/8/layout/vList2"/>
    <dgm:cxn modelId="{44BAD1CD-D908-452A-A0E6-D67DF635B866}" type="presParOf" srcId="{C5AB1F8F-5D08-4C78-A103-30F8B13E8546}" destId="{48E78B51-5E0B-4F16-99D2-C29C9101D1D4}" srcOrd="2" destOrd="0" presId="urn:microsoft.com/office/officeart/2005/8/layout/vList2"/>
    <dgm:cxn modelId="{16154FBA-83B7-4EAB-9785-5E2444E07DFF}" type="presParOf" srcId="{C5AB1F8F-5D08-4C78-A103-30F8B13E8546}" destId="{24820416-48B9-4619-906A-CA69922555E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F9B212-1866-45B4-9422-12695DC7260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CB9895-719B-4F25-9767-5A01948263D3}">
      <dgm:prSet/>
      <dgm:spPr/>
      <dgm:t>
        <a:bodyPr/>
        <a:lstStyle/>
        <a:p>
          <a:r>
            <a:rPr lang="ko-KR"/>
            <a:t>메인창</a:t>
          </a:r>
          <a:r>
            <a:rPr lang="en-US"/>
            <a:t>(form1) </a:t>
          </a:r>
          <a:r>
            <a:rPr lang="ko-KR"/>
            <a:t>버튼 </a:t>
          </a:r>
          <a:r>
            <a:rPr lang="en-US"/>
            <a:t>2</a:t>
          </a:r>
          <a:r>
            <a:rPr lang="ko-KR"/>
            <a:t>개 배치 후 하나는 모달 버튼 하나는 모달리스 버튼으로 해 이벤트 핸들러를 이용해서 작업수행으로 이어지게 함</a:t>
          </a:r>
          <a:endParaRPr lang="en-US"/>
        </a:p>
      </dgm:t>
    </dgm:pt>
    <dgm:pt modelId="{6B6719F3-4BE7-4BA0-BDA3-AA6980A1A0D5}" type="parTrans" cxnId="{45365DE2-CA07-4A0A-9A0B-06B6FD986802}">
      <dgm:prSet/>
      <dgm:spPr/>
      <dgm:t>
        <a:bodyPr/>
        <a:lstStyle/>
        <a:p>
          <a:endParaRPr lang="en-US"/>
        </a:p>
      </dgm:t>
    </dgm:pt>
    <dgm:pt modelId="{DFAD7325-7F23-480F-A98F-0517929A4C97}" type="sibTrans" cxnId="{45365DE2-CA07-4A0A-9A0B-06B6FD986802}">
      <dgm:prSet/>
      <dgm:spPr/>
      <dgm:t>
        <a:bodyPr/>
        <a:lstStyle/>
        <a:p>
          <a:endParaRPr lang="en-US"/>
        </a:p>
      </dgm:t>
    </dgm:pt>
    <dgm:pt modelId="{93099BCD-9303-4D2D-A4D6-BD4BEA8BAF00}">
      <dgm:prSet/>
      <dgm:spPr/>
      <dgm:t>
        <a:bodyPr/>
        <a:lstStyle/>
        <a:p>
          <a:r>
            <a:rPr lang="ko-KR"/>
            <a:t>보조창</a:t>
          </a:r>
          <a:r>
            <a:rPr lang="en-US"/>
            <a:t>(form2,form3) :Timer </a:t>
          </a:r>
          <a:r>
            <a:rPr lang="ko-KR"/>
            <a:t>컨트롤의 </a:t>
          </a:r>
          <a:r>
            <a:rPr lang="en-US"/>
            <a:t>Enabled </a:t>
          </a:r>
          <a:r>
            <a:rPr lang="ko-KR"/>
            <a:t>속성값을 </a:t>
          </a:r>
          <a:r>
            <a:rPr lang="en-US"/>
            <a:t>true</a:t>
          </a:r>
          <a:r>
            <a:rPr lang="ko-KR"/>
            <a:t>로 설정하여 </a:t>
          </a:r>
          <a:r>
            <a:rPr lang="en-US"/>
            <a:t>Timer </a:t>
          </a:r>
          <a:r>
            <a:rPr lang="ko-KR"/>
            <a:t>컨트롤을 활성화 하는 작업 수행</a:t>
          </a:r>
          <a:endParaRPr lang="en-US"/>
        </a:p>
      </dgm:t>
    </dgm:pt>
    <dgm:pt modelId="{510AE5F3-FDAF-4EC8-BAB8-0196CF15328A}" type="parTrans" cxnId="{2D7FF9EB-AB42-47E1-8141-61B6FD3B838E}">
      <dgm:prSet/>
      <dgm:spPr/>
      <dgm:t>
        <a:bodyPr/>
        <a:lstStyle/>
        <a:p>
          <a:endParaRPr lang="en-US"/>
        </a:p>
      </dgm:t>
    </dgm:pt>
    <dgm:pt modelId="{97BC1533-D31A-41A9-84A6-EC328A67DE4D}" type="sibTrans" cxnId="{2D7FF9EB-AB42-47E1-8141-61B6FD3B838E}">
      <dgm:prSet/>
      <dgm:spPr/>
      <dgm:t>
        <a:bodyPr/>
        <a:lstStyle/>
        <a:p>
          <a:endParaRPr lang="en-US"/>
        </a:p>
      </dgm:t>
    </dgm:pt>
    <dgm:pt modelId="{C5B011A2-C8B0-474F-BCA4-BC03650D6902}" type="pres">
      <dgm:prSet presAssocID="{00F9B212-1866-45B4-9422-12695DC7260D}" presName="vert0" presStyleCnt="0">
        <dgm:presLayoutVars>
          <dgm:dir/>
          <dgm:animOne val="branch"/>
          <dgm:animLvl val="lvl"/>
        </dgm:presLayoutVars>
      </dgm:prSet>
      <dgm:spPr/>
    </dgm:pt>
    <dgm:pt modelId="{23E6E696-4CBB-4650-91FB-835E12CAC1C5}" type="pres">
      <dgm:prSet presAssocID="{20CB9895-719B-4F25-9767-5A01948263D3}" presName="thickLine" presStyleLbl="alignNode1" presStyleIdx="0" presStyleCnt="2"/>
      <dgm:spPr/>
    </dgm:pt>
    <dgm:pt modelId="{AAD6A06F-C292-4FDC-910D-FDBCFB76A9F6}" type="pres">
      <dgm:prSet presAssocID="{20CB9895-719B-4F25-9767-5A01948263D3}" presName="horz1" presStyleCnt="0"/>
      <dgm:spPr/>
    </dgm:pt>
    <dgm:pt modelId="{1320ACA1-5968-43CD-AEB3-F4C1A1D5262D}" type="pres">
      <dgm:prSet presAssocID="{20CB9895-719B-4F25-9767-5A01948263D3}" presName="tx1" presStyleLbl="revTx" presStyleIdx="0" presStyleCnt="2"/>
      <dgm:spPr/>
    </dgm:pt>
    <dgm:pt modelId="{391510C0-B55A-45F5-AA33-2A90B018E6B1}" type="pres">
      <dgm:prSet presAssocID="{20CB9895-719B-4F25-9767-5A01948263D3}" presName="vert1" presStyleCnt="0"/>
      <dgm:spPr/>
    </dgm:pt>
    <dgm:pt modelId="{AA61A7F9-2A63-4023-9EA4-4CCC21431454}" type="pres">
      <dgm:prSet presAssocID="{93099BCD-9303-4D2D-A4D6-BD4BEA8BAF00}" presName="thickLine" presStyleLbl="alignNode1" presStyleIdx="1" presStyleCnt="2"/>
      <dgm:spPr/>
    </dgm:pt>
    <dgm:pt modelId="{EBC431D5-65B7-45E3-B66C-EC0D7F965C05}" type="pres">
      <dgm:prSet presAssocID="{93099BCD-9303-4D2D-A4D6-BD4BEA8BAF00}" presName="horz1" presStyleCnt="0"/>
      <dgm:spPr/>
    </dgm:pt>
    <dgm:pt modelId="{9C8A380E-1D5E-44C9-B08C-DD0359D37FC0}" type="pres">
      <dgm:prSet presAssocID="{93099BCD-9303-4D2D-A4D6-BD4BEA8BAF00}" presName="tx1" presStyleLbl="revTx" presStyleIdx="1" presStyleCnt="2"/>
      <dgm:spPr/>
    </dgm:pt>
    <dgm:pt modelId="{4DE82829-C3A5-43AF-94AF-DDD70003F5F8}" type="pres">
      <dgm:prSet presAssocID="{93099BCD-9303-4D2D-A4D6-BD4BEA8BAF00}" presName="vert1" presStyleCnt="0"/>
      <dgm:spPr/>
    </dgm:pt>
  </dgm:ptLst>
  <dgm:cxnLst>
    <dgm:cxn modelId="{DACC8E44-B5CB-4F10-83F0-D69D1B0BCBFF}" type="presOf" srcId="{93099BCD-9303-4D2D-A4D6-BD4BEA8BAF00}" destId="{9C8A380E-1D5E-44C9-B08C-DD0359D37FC0}" srcOrd="0" destOrd="0" presId="urn:microsoft.com/office/officeart/2008/layout/LinedList"/>
    <dgm:cxn modelId="{3AAF4B71-5E42-47BD-A3C8-F3EFFD09D7EE}" type="presOf" srcId="{00F9B212-1866-45B4-9422-12695DC7260D}" destId="{C5B011A2-C8B0-474F-BCA4-BC03650D6902}" srcOrd="0" destOrd="0" presId="urn:microsoft.com/office/officeart/2008/layout/LinedList"/>
    <dgm:cxn modelId="{45365DE2-CA07-4A0A-9A0B-06B6FD986802}" srcId="{00F9B212-1866-45B4-9422-12695DC7260D}" destId="{20CB9895-719B-4F25-9767-5A01948263D3}" srcOrd="0" destOrd="0" parTransId="{6B6719F3-4BE7-4BA0-BDA3-AA6980A1A0D5}" sibTransId="{DFAD7325-7F23-480F-A98F-0517929A4C97}"/>
    <dgm:cxn modelId="{2D7FF9EB-AB42-47E1-8141-61B6FD3B838E}" srcId="{00F9B212-1866-45B4-9422-12695DC7260D}" destId="{93099BCD-9303-4D2D-A4D6-BD4BEA8BAF00}" srcOrd="1" destOrd="0" parTransId="{510AE5F3-FDAF-4EC8-BAB8-0196CF15328A}" sibTransId="{97BC1533-D31A-41A9-84A6-EC328A67DE4D}"/>
    <dgm:cxn modelId="{C9D2ADEE-0360-4F4E-BE80-32F91E6AB54E}" type="presOf" srcId="{20CB9895-719B-4F25-9767-5A01948263D3}" destId="{1320ACA1-5968-43CD-AEB3-F4C1A1D5262D}" srcOrd="0" destOrd="0" presId="urn:microsoft.com/office/officeart/2008/layout/LinedList"/>
    <dgm:cxn modelId="{F30558C4-939F-462D-AFC4-C086F2CB7E2C}" type="presParOf" srcId="{C5B011A2-C8B0-474F-BCA4-BC03650D6902}" destId="{23E6E696-4CBB-4650-91FB-835E12CAC1C5}" srcOrd="0" destOrd="0" presId="urn:microsoft.com/office/officeart/2008/layout/LinedList"/>
    <dgm:cxn modelId="{BE6914D1-010D-4107-AABC-A4474EA3AA4C}" type="presParOf" srcId="{C5B011A2-C8B0-474F-BCA4-BC03650D6902}" destId="{AAD6A06F-C292-4FDC-910D-FDBCFB76A9F6}" srcOrd="1" destOrd="0" presId="urn:microsoft.com/office/officeart/2008/layout/LinedList"/>
    <dgm:cxn modelId="{0286FE09-8800-41B0-AA20-9B8C4CD917C9}" type="presParOf" srcId="{AAD6A06F-C292-4FDC-910D-FDBCFB76A9F6}" destId="{1320ACA1-5968-43CD-AEB3-F4C1A1D5262D}" srcOrd="0" destOrd="0" presId="urn:microsoft.com/office/officeart/2008/layout/LinedList"/>
    <dgm:cxn modelId="{9855CF35-13FC-4677-97C3-BFD07CB44FF5}" type="presParOf" srcId="{AAD6A06F-C292-4FDC-910D-FDBCFB76A9F6}" destId="{391510C0-B55A-45F5-AA33-2A90B018E6B1}" srcOrd="1" destOrd="0" presId="urn:microsoft.com/office/officeart/2008/layout/LinedList"/>
    <dgm:cxn modelId="{EA3B84AA-3E24-4C30-B496-03339AB5AAD3}" type="presParOf" srcId="{C5B011A2-C8B0-474F-BCA4-BC03650D6902}" destId="{AA61A7F9-2A63-4023-9EA4-4CCC21431454}" srcOrd="2" destOrd="0" presId="urn:microsoft.com/office/officeart/2008/layout/LinedList"/>
    <dgm:cxn modelId="{8CB0DF08-7FBA-4DA5-9717-68AF8966F668}" type="presParOf" srcId="{C5B011A2-C8B0-474F-BCA4-BC03650D6902}" destId="{EBC431D5-65B7-45E3-B66C-EC0D7F965C05}" srcOrd="3" destOrd="0" presId="urn:microsoft.com/office/officeart/2008/layout/LinedList"/>
    <dgm:cxn modelId="{3CA49EAB-3D59-4685-888D-6CBC5CAB544B}" type="presParOf" srcId="{EBC431D5-65B7-45E3-B66C-EC0D7F965C05}" destId="{9C8A380E-1D5E-44C9-B08C-DD0359D37FC0}" srcOrd="0" destOrd="0" presId="urn:microsoft.com/office/officeart/2008/layout/LinedList"/>
    <dgm:cxn modelId="{5B74E968-A95B-4D18-A8EA-78B7681FEE62}" type="presParOf" srcId="{EBC431D5-65B7-45E3-B66C-EC0D7F965C05}" destId="{4DE82829-C3A5-43AF-94AF-DDD70003F5F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927330-3666-4A49-BD07-EC5F5B9848F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7784916-881F-4E19-9E8E-E2E723A895EA}">
      <dgm:prSet/>
      <dgm:spPr/>
      <dgm:t>
        <a:bodyPr/>
        <a:lstStyle/>
        <a:p>
          <a:r>
            <a:rPr lang="ko-KR"/>
            <a:t>모달은 사용자의 순차적 입력 보장에 적합</a:t>
          </a:r>
          <a:endParaRPr lang="en-US"/>
        </a:p>
      </dgm:t>
    </dgm:pt>
    <dgm:pt modelId="{589FEA55-95B0-4B6E-991E-06E987889B1E}" type="parTrans" cxnId="{DBDBB0F1-37C0-4FA0-819E-A7A855381F63}">
      <dgm:prSet/>
      <dgm:spPr/>
      <dgm:t>
        <a:bodyPr/>
        <a:lstStyle/>
        <a:p>
          <a:endParaRPr lang="en-US"/>
        </a:p>
      </dgm:t>
    </dgm:pt>
    <dgm:pt modelId="{97A1424E-B825-44E3-A634-4B54DE93361B}" type="sibTrans" cxnId="{DBDBB0F1-37C0-4FA0-819E-A7A855381F63}">
      <dgm:prSet/>
      <dgm:spPr/>
      <dgm:t>
        <a:bodyPr/>
        <a:lstStyle/>
        <a:p>
          <a:endParaRPr lang="en-US"/>
        </a:p>
      </dgm:t>
    </dgm:pt>
    <dgm:pt modelId="{2A200F24-6F32-4B1A-866F-7FA3E20E5D95}">
      <dgm:prSet/>
      <dgm:spPr/>
      <dgm:t>
        <a:bodyPr/>
        <a:lstStyle/>
        <a:p>
          <a:r>
            <a:rPr lang="ko-KR"/>
            <a:t>모달리스는 병렬적 조직에 적합</a:t>
          </a:r>
          <a:endParaRPr lang="en-US"/>
        </a:p>
      </dgm:t>
    </dgm:pt>
    <dgm:pt modelId="{0DF82A05-292E-4EBE-9C17-27FE224F3E12}" type="parTrans" cxnId="{F1E0A467-B0CC-4C65-B643-7D0C514348CE}">
      <dgm:prSet/>
      <dgm:spPr/>
      <dgm:t>
        <a:bodyPr/>
        <a:lstStyle/>
        <a:p>
          <a:endParaRPr lang="en-US"/>
        </a:p>
      </dgm:t>
    </dgm:pt>
    <dgm:pt modelId="{A8E263A9-9FBB-4B86-AA60-4929241BB7EB}" type="sibTrans" cxnId="{F1E0A467-B0CC-4C65-B643-7D0C514348CE}">
      <dgm:prSet/>
      <dgm:spPr/>
      <dgm:t>
        <a:bodyPr/>
        <a:lstStyle/>
        <a:p>
          <a:endParaRPr lang="en-US"/>
        </a:p>
      </dgm:t>
    </dgm:pt>
    <dgm:pt modelId="{37883C42-7D6B-4360-85A8-CE6E529B6042}">
      <dgm:prSet/>
      <dgm:spPr/>
      <dgm:t>
        <a:bodyPr/>
        <a:lstStyle/>
        <a:p>
          <a:r>
            <a:rPr lang="ko-KR"/>
            <a:t>실제프로젝트에서 상황에 맞는 선택이 중요</a:t>
          </a:r>
          <a:endParaRPr lang="en-US"/>
        </a:p>
      </dgm:t>
    </dgm:pt>
    <dgm:pt modelId="{698E426E-F261-46FF-9904-A686C791BA0B}" type="parTrans" cxnId="{5453C915-2A32-43B8-BB13-DB09A9107146}">
      <dgm:prSet/>
      <dgm:spPr/>
      <dgm:t>
        <a:bodyPr/>
        <a:lstStyle/>
        <a:p>
          <a:endParaRPr lang="en-US"/>
        </a:p>
      </dgm:t>
    </dgm:pt>
    <dgm:pt modelId="{555AC887-3BD3-46E3-9C72-2101F6C2924B}" type="sibTrans" cxnId="{5453C915-2A32-43B8-BB13-DB09A9107146}">
      <dgm:prSet/>
      <dgm:spPr/>
      <dgm:t>
        <a:bodyPr/>
        <a:lstStyle/>
        <a:p>
          <a:endParaRPr lang="en-US"/>
        </a:p>
      </dgm:t>
    </dgm:pt>
    <dgm:pt modelId="{0779A9C0-D184-48C8-9401-836DA728D4AC}" type="pres">
      <dgm:prSet presAssocID="{F1927330-3666-4A49-BD07-EC5F5B9848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52D7A18-B36E-449F-B1D7-753FDF2E74D8}" type="pres">
      <dgm:prSet presAssocID="{E7784916-881F-4E19-9E8E-E2E723A895EA}" presName="hierRoot1" presStyleCnt="0"/>
      <dgm:spPr/>
    </dgm:pt>
    <dgm:pt modelId="{9C6071B2-8B45-42BF-BA20-73273875146D}" type="pres">
      <dgm:prSet presAssocID="{E7784916-881F-4E19-9E8E-E2E723A895EA}" presName="composite" presStyleCnt="0"/>
      <dgm:spPr/>
    </dgm:pt>
    <dgm:pt modelId="{159970E6-BB4B-462C-8D50-A2BC826FF9B5}" type="pres">
      <dgm:prSet presAssocID="{E7784916-881F-4E19-9E8E-E2E723A895EA}" presName="background" presStyleLbl="node0" presStyleIdx="0" presStyleCnt="3"/>
      <dgm:spPr/>
    </dgm:pt>
    <dgm:pt modelId="{69DE0AE3-4569-4676-B7B3-EE79B395417C}" type="pres">
      <dgm:prSet presAssocID="{E7784916-881F-4E19-9E8E-E2E723A895EA}" presName="text" presStyleLbl="fgAcc0" presStyleIdx="0" presStyleCnt="3">
        <dgm:presLayoutVars>
          <dgm:chPref val="3"/>
        </dgm:presLayoutVars>
      </dgm:prSet>
      <dgm:spPr/>
    </dgm:pt>
    <dgm:pt modelId="{A031E8C4-578A-43BD-87C6-FA8E89AEC098}" type="pres">
      <dgm:prSet presAssocID="{E7784916-881F-4E19-9E8E-E2E723A895EA}" presName="hierChild2" presStyleCnt="0"/>
      <dgm:spPr/>
    </dgm:pt>
    <dgm:pt modelId="{15508576-6216-48AD-9455-0B7ABE1AE996}" type="pres">
      <dgm:prSet presAssocID="{2A200F24-6F32-4B1A-866F-7FA3E20E5D95}" presName="hierRoot1" presStyleCnt="0"/>
      <dgm:spPr/>
    </dgm:pt>
    <dgm:pt modelId="{34548961-8721-4AFC-81A4-2B6B24685F45}" type="pres">
      <dgm:prSet presAssocID="{2A200F24-6F32-4B1A-866F-7FA3E20E5D95}" presName="composite" presStyleCnt="0"/>
      <dgm:spPr/>
    </dgm:pt>
    <dgm:pt modelId="{BB32BE00-6F3F-497A-B0A5-2A430A9313C3}" type="pres">
      <dgm:prSet presAssocID="{2A200F24-6F32-4B1A-866F-7FA3E20E5D95}" presName="background" presStyleLbl="node0" presStyleIdx="1" presStyleCnt="3"/>
      <dgm:spPr/>
    </dgm:pt>
    <dgm:pt modelId="{2252D414-6CC2-4864-A576-934C2943FBF9}" type="pres">
      <dgm:prSet presAssocID="{2A200F24-6F32-4B1A-866F-7FA3E20E5D95}" presName="text" presStyleLbl="fgAcc0" presStyleIdx="1" presStyleCnt="3">
        <dgm:presLayoutVars>
          <dgm:chPref val="3"/>
        </dgm:presLayoutVars>
      </dgm:prSet>
      <dgm:spPr/>
    </dgm:pt>
    <dgm:pt modelId="{4250D6B1-60C4-4C24-AFF9-54E57A6C59B7}" type="pres">
      <dgm:prSet presAssocID="{2A200F24-6F32-4B1A-866F-7FA3E20E5D95}" presName="hierChild2" presStyleCnt="0"/>
      <dgm:spPr/>
    </dgm:pt>
    <dgm:pt modelId="{0448AF81-898A-4C1D-B647-94405FE89A33}" type="pres">
      <dgm:prSet presAssocID="{37883C42-7D6B-4360-85A8-CE6E529B6042}" presName="hierRoot1" presStyleCnt="0"/>
      <dgm:spPr/>
    </dgm:pt>
    <dgm:pt modelId="{3A3D84DB-46D2-45EB-86F1-521F9DA9FD54}" type="pres">
      <dgm:prSet presAssocID="{37883C42-7D6B-4360-85A8-CE6E529B6042}" presName="composite" presStyleCnt="0"/>
      <dgm:spPr/>
    </dgm:pt>
    <dgm:pt modelId="{66C39B97-FCE6-4E49-9EC3-1C4DE3F2FB6A}" type="pres">
      <dgm:prSet presAssocID="{37883C42-7D6B-4360-85A8-CE6E529B6042}" presName="background" presStyleLbl="node0" presStyleIdx="2" presStyleCnt="3"/>
      <dgm:spPr/>
    </dgm:pt>
    <dgm:pt modelId="{E8C7FE9A-0E85-47D2-8807-009C820FA5F1}" type="pres">
      <dgm:prSet presAssocID="{37883C42-7D6B-4360-85A8-CE6E529B6042}" presName="text" presStyleLbl="fgAcc0" presStyleIdx="2" presStyleCnt="3">
        <dgm:presLayoutVars>
          <dgm:chPref val="3"/>
        </dgm:presLayoutVars>
      </dgm:prSet>
      <dgm:spPr/>
    </dgm:pt>
    <dgm:pt modelId="{CB3D6F32-6738-4957-882A-4ADD3D1DEE78}" type="pres">
      <dgm:prSet presAssocID="{37883C42-7D6B-4360-85A8-CE6E529B6042}" presName="hierChild2" presStyleCnt="0"/>
      <dgm:spPr/>
    </dgm:pt>
  </dgm:ptLst>
  <dgm:cxnLst>
    <dgm:cxn modelId="{23A51607-B964-49D1-9F9C-05680C0855BB}" type="presOf" srcId="{E7784916-881F-4E19-9E8E-E2E723A895EA}" destId="{69DE0AE3-4569-4676-B7B3-EE79B395417C}" srcOrd="0" destOrd="0" presId="urn:microsoft.com/office/officeart/2005/8/layout/hierarchy1"/>
    <dgm:cxn modelId="{5453C915-2A32-43B8-BB13-DB09A9107146}" srcId="{F1927330-3666-4A49-BD07-EC5F5B9848FC}" destId="{37883C42-7D6B-4360-85A8-CE6E529B6042}" srcOrd="2" destOrd="0" parTransId="{698E426E-F261-46FF-9904-A686C791BA0B}" sibTransId="{555AC887-3BD3-46E3-9C72-2101F6C2924B}"/>
    <dgm:cxn modelId="{A4EB4719-E1A5-4B94-A7B1-A750FA97D746}" type="presOf" srcId="{F1927330-3666-4A49-BD07-EC5F5B9848FC}" destId="{0779A9C0-D184-48C8-9401-836DA728D4AC}" srcOrd="0" destOrd="0" presId="urn:microsoft.com/office/officeart/2005/8/layout/hierarchy1"/>
    <dgm:cxn modelId="{D199D05F-BC30-4FEA-A7DF-2BC061F622C2}" type="presOf" srcId="{2A200F24-6F32-4B1A-866F-7FA3E20E5D95}" destId="{2252D414-6CC2-4864-A576-934C2943FBF9}" srcOrd="0" destOrd="0" presId="urn:microsoft.com/office/officeart/2005/8/layout/hierarchy1"/>
    <dgm:cxn modelId="{F1E0A467-B0CC-4C65-B643-7D0C514348CE}" srcId="{F1927330-3666-4A49-BD07-EC5F5B9848FC}" destId="{2A200F24-6F32-4B1A-866F-7FA3E20E5D95}" srcOrd="1" destOrd="0" parTransId="{0DF82A05-292E-4EBE-9C17-27FE224F3E12}" sibTransId="{A8E263A9-9FBB-4B86-AA60-4929241BB7EB}"/>
    <dgm:cxn modelId="{AE796A7E-CD48-4733-8687-2B86B73C49CE}" type="presOf" srcId="{37883C42-7D6B-4360-85A8-CE6E529B6042}" destId="{E8C7FE9A-0E85-47D2-8807-009C820FA5F1}" srcOrd="0" destOrd="0" presId="urn:microsoft.com/office/officeart/2005/8/layout/hierarchy1"/>
    <dgm:cxn modelId="{DBDBB0F1-37C0-4FA0-819E-A7A855381F63}" srcId="{F1927330-3666-4A49-BD07-EC5F5B9848FC}" destId="{E7784916-881F-4E19-9E8E-E2E723A895EA}" srcOrd="0" destOrd="0" parTransId="{589FEA55-95B0-4B6E-991E-06E987889B1E}" sibTransId="{97A1424E-B825-44E3-A634-4B54DE93361B}"/>
    <dgm:cxn modelId="{D77165B6-3AC3-4BFB-850C-EE275012FDAA}" type="presParOf" srcId="{0779A9C0-D184-48C8-9401-836DA728D4AC}" destId="{F52D7A18-B36E-449F-B1D7-753FDF2E74D8}" srcOrd="0" destOrd="0" presId="urn:microsoft.com/office/officeart/2005/8/layout/hierarchy1"/>
    <dgm:cxn modelId="{2F2D2F6D-B258-41C0-BD30-A8B2B72891E5}" type="presParOf" srcId="{F52D7A18-B36E-449F-B1D7-753FDF2E74D8}" destId="{9C6071B2-8B45-42BF-BA20-73273875146D}" srcOrd="0" destOrd="0" presId="urn:microsoft.com/office/officeart/2005/8/layout/hierarchy1"/>
    <dgm:cxn modelId="{6D1D76A7-3E86-4AB2-A33D-8D87B8C0CF4C}" type="presParOf" srcId="{9C6071B2-8B45-42BF-BA20-73273875146D}" destId="{159970E6-BB4B-462C-8D50-A2BC826FF9B5}" srcOrd="0" destOrd="0" presId="urn:microsoft.com/office/officeart/2005/8/layout/hierarchy1"/>
    <dgm:cxn modelId="{66A85F02-3C48-48EA-BD1E-36C509D352A3}" type="presParOf" srcId="{9C6071B2-8B45-42BF-BA20-73273875146D}" destId="{69DE0AE3-4569-4676-B7B3-EE79B395417C}" srcOrd="1" destOrd="0" presId="urn:microsoft.com/office/officeart/2005/8/layout/hierarchy1"/>
    <dgm:cxn modelId="{C80A06E9-6483-445A-B114-FD24571DB880}" type="presParOf" srcId="{F52D7A18-B36E-449F-B1D7-753FDF2E74D8}" destId="{A031E8C4-578A-43BD-87C6-FA8E89AEC098}" srcOrd="1" destOrd="0" presId="urn:microsoft.com/office/officeart/2005/8/layout/hierarchy1"/>
    <dgm:cxn modelId="{5B9620D3-EEB8-40C9-903C-CA405874A833}" type="presParOf" srcId="{0779A9C0-D184-48C8-9401-836DA728D4AC}" destId="{15508576-6216-48AD-9455-0B7ABE1AE996}" srcOrd="1" destOrd="0" presId="urn:microsoft.com/office/officeart/2005/8/layout/hierarchy1"/>
    <dgm:cxn modelId="{7910FF44-4644-4EAC-9D9B-DDCA9F0F9400}" type="presParOf" srcId="{15508576-6216-48AD-9455-0B7ABE1AE996}" destId="{34548961-8721-4AFC-81A4-2B6B24685F45}" srcOrd="0" destOrd="0" presId="urn:microsoft.com/office/officeart/2005/8/layout/hierarchy1"/>
    <dgm:cxn modelId="{D3AEDEB5-D4BD-488E-87AC-FFE6BA018E8E}" type="presParOf" srcId="{34548961-8721-4AFC-81A4-2B6B24685F45}" destId="{BB32BE00-6F3F-497A-B0A5-2A430A9313C3}" srcOrd="0" destOrd="0" presId="urn:microsoft.com/office/officeart/2005/8/layout/hierarchy1"/>
    <dgm:cxn modelId="{826DF02A-6252-4A14-8EE0-300EF6E61C49}" type="presParOf" srcId="{34548961-8721-4AFC-81A4-2B6B24685F45}" destId="{2252D414-6CC2-4864-A576-934C2943FBF9}" srcOrd="1" destOrd="0" presId="urn:microsoft.com/office/officeart/2005/8/layout/hierarchy1"/>
    <dgm:cxn modelId="{277482C1-1BC9-4B4C-B4B4-A58656FD4F51}" type="presParOf" srcId="{15508576-6216-48AD-9455-0B7ABE1AE996}" destId="{4250D6B1-60C4-4C24-AFF9-54E57A6C59B7}" srcOrd="1" destOrd="0" presId="urn:microsoft.com/office/officeart/2005/8/layout/hierarchy1"/>
    <dgm:cxn modelId="{EAED0FDC-8DA3-43DA-8D68-B0349BF706B0}" type="presParOf" srcId="{0779A9C0-D184-48C8-9401-836DA728D4AC}" destId="{0448AF81-898A-4C1D-B647-94405FE89A33}" srcOrd="2" destOrd="0" presId="urn:microsoft.com/office/officeart/2005/8/layout/hierarchy1"/>
    <dgm:cxn modelId="{D8BD6FE7-FF83-4EEF-9EC9-4BC2BC59F1DF}" type="presParOf" srcId="{0448AF81-898A-4C1D-B647-94405FE89A33}" destId="{3A3D84DB-46D2-45EB-86F1-521F9DA9FD54}" srcOrd="0" destOrd="0" presId="urn:microsoft.com/office/officeart/2005/8/layout/hierarchy1"/>
    <dgm:cxn modelId="{8FF65E0B-E856-4BBD-AA11-0BB767350B04}" type="presParOf" srcId="{3A3D84DB-46D2-45EB-86F1-521F9DA9FD54}" destId="{66C39B97-FCE6-4E49-9EC3-1C4DE3F2FB6A}" srcOrd="0" destOrd="0" presId="urn:microsoft.com/office/officeart/2005/8/layout/hierarchy1"/>
    <dgm:cxn modelId="{913BCA78-4B8B-4FDD-A027-871CB51CEF00}" type="presParOf" srcId="{3A3D84DB-46D2-45EB-86F1-521F9DA9FD54}" destId="{E8C7FE9A-0E85-47D2-8807-009C820FA5F1}" srcOrd="1" destOrd="0" presId="urn:microsoft.com/office/officeart/2005/8/layout/hierarchy1"/>
    <dgm:cxn modelId="{69F072B5-0B4B-4386-84AC-6FB803AE82B6}" type="presParOf" srcId="{0448AF81-898A-4C1D-B647-94405FE89A33}" destId="{CB3D6F32-6738-4957-882A-4ADD3D1DEE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C881B-1905-415F-BB6C-1CFF371122ED}">
      <dsp:nvSpPr>
        <dsp:cNvPr id="0" name=""/>
        <dsp:cNvSpPr/>
      </dsp:nvSpPr>
      <dsp:spPr>
        <a:xfrm>
          <a:off x="0" y="285928"/>
          <a:ext cx="6949440" cy="55808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모달 윈도우</a:t>
          </a:r>
          <a:endParaRPr lang="en-US" sz="1800" kern="1200"/>
        </a:p>
      </dsp:txBody>
      <dsp:txXfrm>
        <a:off x="27244" y="313172"/>
        <a:ext cx="6894952" cy="503601"/>
      </dsp:txXfrm>
    </dsp:sp>
    <dsp:sp modelId="{8BB47FA4-A771-4120-AC9D-1B276B0FA643}">
      <dsp:nvSpPr>
        <dsp:cNvPr id="0" name=""/>
        <dsp:cNvSpPr/>
      </dsp:nvSpPr>
      <dsp:spPr>
        <a:xfrm>
          <a:off x="0" y="844018"/>
          <a:ext cx="6949440" cy="1863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400" kern="1200"/>
            <a:t>정의 </a:t>
          </a:r>
          <a:r>
            <a:rPr lang="en-US" sz="1400" kern="1200"/>
            <a:t>: </a:t>
          </a:r>
          <a:r>
            <a:rPr lang="ko-KR" sz="1400" kern="1200"/>
            <a:t>모달 윈도우는 </a:t>
          </a:r>
          <a:r>
            <a:rPr lang="ko-KR" sz="1400" b="1" kern="1200"/>
            <a:t>사용자가 해당 창을 닫기 전까지 다른 창을 조작할 수 없도록</a:t>
          </a:r>
          <a:r>
            <a:rPr lang="ko-KR" sz="1400" kern="1200"/>
            <a:t> 만드는 대화상자</a:t>
          </a:r>
          <a:r>
            <a:rPr lang="en-US" sz="1400" kern="1200"/>
            <a:t>(Window).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400" kern="1200"/>
            <a:t>사용 예</a:t>
          </a:r>
          <a:r>
            <a:rPr lang="en-US" sz="1400" kern="1200"/>
            <a:t>:</a:t>
          </a:r>
          <a:r>
            <a:rPr lang="ko-KR" sz="1400" kern="1200"/>
            <a:t>메시지 박스</a:t>
          </a:r>
          <a:r>
            <a:rPr lang="en-US" sz="1400" kern="1200"/>
            <a:t>(MessageBox),</a:t>
          </a:r>
          <a:r>
            <a:rPr lang="ko-KR" sz="1400" kern="1200"/>
            <a:t> 로그인 대화상자</a:t>
          </a:r>
          <a:r>
            <a:rPr lang="en-US" sz="1400" kern="1200"/>
            <a:t>,</a:t>
          </a:r>
          <a:r>
            <a:rPr lang="ko-KR" sz="1400" kern="1200"/>
            <a:t> 파일 열기 </a:t>
          </a:r>
          <a:r>
            <a:rPr lang="en-US" sz="1400" kern="1200"/>
            <a:t>/ </a:t>
          </a:r>
          <a:r>
            <a:rPr lang="ko-KR" sz="1400" kern="1200"/>
            <a:t>저장 대화상자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400" kern="1200"/>
            <a:t>코드 특징</a:t>
          </a:r>
          <a:r>
            <a:rPr lang="en-US" sz="1400" kern="1200"/>
            <a:t>:// </a:t>
          </a:r>
          <a:r>
            <a:rPr lang="ko-KR" sz="1400" kern="1200"/>
            <a:t>모달 창 띄우기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Form2 modalForm = new Form2();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modalForm.ShowDialog();   // ShowDialog() → </a:t>
          </a:r>
          <a:r>
            <a:rPr lang="ko-KR" sz="1400" kern="1200"/>
            <a:t>모달 방식</a:t>
          </a:r>
          <a:endParaRPr lang="en-US" sz="1400" kern="1200"/>
        </a:p>
      </dsp:txBody>
      <dsp:txXfrm>
        <a:off x="0" y="844018"/>
        <a:ext cx="6949440" cy="1863000"/>
      </dsp:txXfrm>
    </dsp:sp>
    <dsp:sp modelId="{48E78B51-5E0B-4F16-99D2-C29C9101D1D4}">
      <dsp:nvSpPr>
        <dsp:cNvPr id="0" name=""/>
        <dsp:cNvSpPr/>
      </dsp:nvSpPr>
      <dsp:spPr>
        <a:xfrm>
          <a:off x="0" y="2707018"/>
          <a:ext cx="6949440" cy="558089"/>
        </a:xfrm>
        <a:prstGeom prst="round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1800" kern="1200"/>
            <a:t>모달리스 윈도우</a:t>
          </a:r>
          <a:endParaRPr lang="en-US" sz="1800" kern="1200"/>
        </a:p>
      </dsp:txBody>
      <dsp:txXfrm>
        <a:off x="27244" y="2734262"/>
        <a:ext cx="6894952" cy="503601"/>
      </dsp:txXfrm>
    </dsp:sp>
    <dsp:sp modelId="{24820416-48B9-4619-906A-CA69922555EB}">
      <dsp:nvSpPr>
        <dsp:cNvPr id="0" name=""/>
        <dsp:cNvSpPr/>
      </dsp:nvSpPr>
      <dsp:spPr>
        <a:xfrm>
          <a:off x="0" y="3265108"/>
          <a:ext cx="6949440" cy="2235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400" kern="1200"/>
            <a:t>정의 </a:t>
          </a:r>
          <a:r>
            <a:rPr lang="en-US" sz="1400" kern="1200"/>
            <a:t>:</a:t>
          </a:r>
          <a:r>
            <a:rPr lang="ko-KR" sz="1400" kern="1200"/>
            <a:t>모달리스 윈도우는 </a:t>
          </a:r>
          <a:r>
            <a:rPr lang="ko-KR" sz="1400" b="1" kern="1200"/>
            <a:t>창이 열려 있어도 다른 창을 자유롭게 조작할 수 있는</a:t>
          </a:r>
          <a:r>
            <a:rPr lang="ko-KR" sz="1400" kern="1200"/>
            <a:t> 대화상자</a:t>
          </a:r>
          <a:r>
            <a:rPr lang="en-US" sz="1400" kern="1200"/>
            <a:t>(Window).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400" kern="1200"/>
            <a:t>사용 예</a:t>
          </a:r>
          <a:r>
            <a:rPr lang="en-US" sz="1400" kern="1200"/>
            <a:t>:</a:t>
          </a:r>
          <a:r>
            <a:rPr lang="ko-KR" sz="1400" kern="1200"/>
            <a:t>도구 상자</a:t>
          </a:r>
          <a:r>
            <a:rPr lang="en-US" sz="1400" kern="1200"/>
            <a:t>(Toolbox),</a:t>
          </a:r>
          <a:r>
            <a:rPr lang="ko-KR" sz="1400" kern="1200"/>
            <a:t> 글꼴 선택 창</a:t>
          </a:r>
          <a:r>
            <a:rPr lang="en-US" sz="1400" kern="1200"/>
            <a:t>(Font Dialog)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ko-KR" sz="1400" kern="1200"/>
            <a:t>코드 특징</a:t>
          </a:r>
          <a:r>
            <a:rPr lang="en-US" sz="1400" kern="1200"/>
            <a:t>: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// </a:t>
          </a:r>
          <a:r>
            <a:rPr lang="ko-KR" sz="1400" kern="1200"/>
            <a:t>모달리스 창 띄우기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Form2 modelessForm = new Form2();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400" kern="1200"/>
            <a:t>modelessForm.Show();   // Show() → </a:t>
          </a:r>
          <a:r>
            <a:rPr lang="ko-KR" sz="1400" kern="1200"/>
            <a:t>모달리스 방식</a:t>
          </a:r>
          <a:endParaRPr lang="en-US" sz="1400" kern="1200"/>
        </a:p>
      </dsp:txBody>
      <dsp:txXfrm>
        <a:off x="0" y="3265108"/>
        <a:ext cx="6949440" cy="2235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E6E696-4CBB-4650-91FB-835E12CAC1C5}">
      <dsp:nvSpPr>
        <dsp:cNvPr id="0" name=""/>
        <dsp:cNvSpPr/>
      </dsp:nvSpPr>
      <dsp:spPr>
        <a:xfrm>
          <a:off x="0" y="0"/>
          <a:ext cx="60350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20ACA1-5968-43CD-AEB3-F4C1A1D5262D}">
      <dsp:nvSpPr>
        <dsp:cNvPr id="0" name=""/>
        <dsp:cNvSpPr/>
      </dsp:nvSpPr>
      <dsp:spPr>
        <a:xfrm>
          <a:off x="0" y="0"/>
          <a:ext cx="6035041" cy="204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메인창</a:t>
          </a:r>
          <a:r>
            <a:rPr lang="en-US" sz="2300" kern="1200"/>
            <a:t>(form1) </a:t>
          </a:r>
          <a:r>
            <a:rPr lang="ko-KR" sz="2300" kern="1200"/>
            <a:t>버튼 </a:t>
          </a:r>
          <a:r>
            <a:rPr lang="en-US" sz="2300" kern="1200"/>
            <a:t>2</a:t>
          </a:r>
          <a:r>
            <a:rPr lang="ko-KR" sz="2300" kern="1200"/>
            <a:t>개 배치 후 하나는 모달 버튼 하나는 모달리스 버튼으로 해 이벤트 핸들러를 이용해서 작업수행으로 이어지게 함</a:t>
          </a:r>
          <a:endParaRPr lang="en-US" sz="2300" kern="1200"/>
        </a:p>
      </dsp:txBody>
      <dsp:txXfrm>
        <a:off x="0" y="0"/>
        <a:ext cx="6035041" cy="2048256"/>
      </dsp:txXfrm>
    </dsp:sp>
    <dsp:sp modelId="{AA61A7F9-2A63-4023-9EA4-4CCC21431454}">
      <dsp:nvSpPr>
        <dsp:cNvPr id="0" name=""/>
        <dsp:cNvSpPr/>
      </dsp:nvSpPr>
      <dsp:spPr>
        <a:xfrm>
          <a:off x="0" y="2048256"/>
          <a:ext cx="603504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8A380E-1D5E-44C9-B08C-DD0359D37FC0}">
      <dsp:nvSpPr>
        <dsp:cNvPr id="0" name=""/>
        <dsp:cNvSpPr/>
      </dsp:nvSpPr>
      <dsp:spPr>
        <a:xfrm>
          <a:off x="0" y="2048256"/>
          <a:ext cx="6035041" cy="20482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300" kern="1200"/>
            <a:t>보조창</a:t>
          </a:r>
          <a:r>
            <a:rPr lang="en-US" sz="2300" kern="1200"/>
            <a:t>(form2,form3) :Timer </a:t>
          </a:r>
          <a:r>
            <a:rPr lang="ko-KR" sz="2300" kern="1200"/>
            <a:t>컨트롤의 </a:t>
          </a:r>
          <a:r>
            <a:rPr lang="en-US" sz="2300" kern="1200"/>
            <a:t>Enabled </a:t>
          </a:r>
          <a:r>
            <a:rPr lang="ko-KR" sz="2300" kern="1200"/>
            <a:t>속성값을 </a:t>
          </a:r>
          <a:r>
            <a:rPr lang="en-US" sz="2300" kern="1200"/>
            <a:t>true</a:t>
          </a:r>
          <a:r>
            <a:rPr lang="ko-KR" sz="2300" kern="1200"/>
            <a:t>로 설정하여 </a:t>
          </a:r>
          <a:r>
            <a:rPr lang="en-US" sz="2300" kern="1200"/>
            <a:t>Timer </a:t>
          </a:r>
          <a:r>
            <a:rPr lang="ko-KR" sz="2300" kern="1200"/>
            <a:t>컨트롤을 활성화 하는 작업 수행</a:t>
          </a:r>
          <a:endParaRPr lang="en-US" sz="2300" kern="1200"/>
        </a:p>
      </dsp:txBody>
      <dsp:txXfrm>
        <a:off x="0" y="2048256"/>
        <a:ext cx="6035041" cy="20482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970E6-BB4B-462C-8D50-A2BC826FF9B5}">
      <dsp:nvSpPr>
        <dsp:cNvPr id="0" name=""/>
        <dsp:cNvSpPr/>
      </dsp:nvSpPr>
      <dsp:spPr>
        <a:xfrm>
          <a:off x="0" y="956885"/>
          <a:ext cx="2906817" cy="1845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E0AE3-4569-4676-B7B3-EE79B395417C}">
      <dsp:nvSpPr>
        <dsp:cNvPr id="0" name=""/>
        <dsp:cNvSpPr/>
      </dsp:nvSpPr>
      <dsp:spPr>
        <a:xfrm>
          <a:off x="322979" y="1263716"/>
          <a:ext cx="2906817" cy="1845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모달은 사용자의 순차적 입력 보장에 적합</a:t>
          </a:r>
          <a:endParaRPr lang="en-US" sz="2500" kern="1200"/>
        </a:p>
      </dsp:txBody>
      <dsp:txXfrm>
        <a:off x="377041" y="1317778"/>
        <a:ext cx="2798693" cy="1737704"/>
      </dsp:txXfrm>
    </dsp:sp>
    <dsp:sp modelId="{BB32BE00-6F3F-497A-B0A5-2A430A9313C3}">
      <dsp:nvSpPr>
        <dsp:cNvPr id="0" name=""/>
        <dsp:cNvSpPr/>
      </dsp:nvSpPr>
      <dsp:spPr>
        <a:xfrm>
          <a:off x="3552776" y="956885"/>
          <a:ext cx="2906817" cy="1845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2D414-6CC2-4864-A576-934C2943FBF9}">
      <dsp:nvSpPr>
        <dsp:cNvPr id="0" name=""/>
        <dsp:cNvSpPr/>
      </dsp:nvSpPr>
      <dsp:spPr>
        <a:xfrm>
          <a:off x="3875756" y="1263716"/>
          <a:ext cx="2906817" cy="1845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모달리스는 병렬적 조직에 적합</a:t>
          </a:r>
          <a:endParaRPr lang="en-US" sz="2500" kern="1200"/>
        </a:p>
      </dsp:txBody>
      <dsp:txXfrm>
        <a:off x="3929818" y="1317778"/>
        <a:ext cx="2798693" cy="1737704"/>
      </dsp:txXfrm>
    </dsp:sp>
    <dsp:sp modelId="{66C39B97-FCE6-4E49-9EC3-1C4DE3F2FB6A}">
      <dsp:nvSpPr>
        <dsp:cNvPr id="0" name=""/>
        <dsp:cNvSpPr/>
      </dsp:nvSpPr>
      <dsp:spPr>
        <a:xfrm>
          <a:off x="7105553" y="956885"/>
          <a:ext cx="2906817" cy="1845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C7FE9A-0E85-47D2-8807-009C820FA5F1}">
      <dsp:nvSpPr>
        <dsp:cNvPr id="0" name=""/>
        <dsp:cNvSpPr/>
      </dsp:nvSpPr>
      <dsp:spPr>
        <a:xfrm>
          <a:off x="7428532" y="1263716"/>
          <a:ext cx="2906817" cy="1845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2500" kern="1200"/>
            <a:t>실제프로젝트에서 상황에 맞는 선택이 중요</a:t>
          </a:r>
          <a:endParaRPr lang="en-US" sz="2500" kern="1200"/>
        </a:p>
      </dsp:txBody>
      <dsp:txXfrm>
        <a:off x="7482594" y="1317778"/>
        <a:ext cx="2798693" cy="173770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19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53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94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71674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90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5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8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34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43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896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03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469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40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2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D5AF5B-ACC6-F92F-6CF1-B3D20636F84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079" r="90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4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0C786A0-D6E7-2149-2C7E-8AFE37F04B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 algn="l"/>
            <a:r>
              <a:rPr lang="en-US" altLang="ko-KR" sz="6100"/>
              <a:t>C#</a:t>
            </a:r>
            <a:r>
              <a:rPr lang="ko-KR" altLang="en-US" sz="6100"/>
              <a:t>을 활용한</a:t>
            </a:r>
            <a:br>
              <a:rPr lang="en-US" altLang="ko-KR" sz="6100"/>
            </a:br>
            <a:r>
              <a:rPr lang="ko-KR" altLang="en-US" sz="6100"/>
              <a:t>모달과 모달리스 창 구현 프로젝트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8AAB23-379A-9E2A-6387-6065B7E98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7" y="4437176"/>
            <a:ext cx="4007587" cy="1290807"/>
          </a:xfrm>
        </p:spPr>
        <p:txBody>
          <a:bodyPr anchor="ctr">
            <a:normAutofit/>
          </a:bodyPr>
          <a:lstStyle/>
          <a:p>
            <a:pPr algn="l"/>
            <a:r>
              <a:rPr lang="en-US" altLang="ko-KR" sz="2200" dirty="0"/>
              <a:t>Team 103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4271960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8D53CF-9869-A532-B4C5-BFEEC40FA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프로젝트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236336-0A3A-E7C3-1C2A-5434DD398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프로젝트 명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모달과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모달리스</a:t>
            </a:r>
            <a:r>
              <a:rPr lang="ko-KR" altLang="en-US" sz="1800" dirty="0"/>
              <a:t> 비교 </a:t>
            </a:r>
            <a:endParaRPr lang="en-US" altLang="ko-KR" sz="1800" dirty="0"/>
          </a:p>
          <a:p>
            <a:r>
              <a:rPr lang="ko-KR" altLang="en-US" sz="1800" dirty="0" err="1"/>
              <a:t>팀명</a:t>
            </a:r>
            <a:r>
              <a:rPr lang="en-US" altLang="ko-KR" sz="1800" dirty="0"/>
              <a:t>:  team 103</a:t>
            </a:r>
          </a:p>
          <a:p>
            <a:r>
              <a:rPr lang="ko-KR" altLang="en-US" sz="1800" dirty="0"/>
              <a:t>팀원</a:t>
            </a:r>
            <a:r>
              <a:rPr lang="en-US" altLang="ko-KR" sz="1800" dirty="0"/>
              <a:t>: </a:t>
            </a:r>
            <a:r>
              <a:rPr lang="ko-KR" altLang="en-US" sz="1800" dirty="0"/>
              <a:t>김동건</a:t>
            </a:r>
            <a:r>
              <a:rPr lang="en-US" altLang="ko-KR" sz="1800" dirty="0"/>
              <a:t>, </a:t>
            </a:r>
            <a:r>
              <a:rPr lang="ko-KR" altLang="en-US" sz="1800" dirty="0"/>
              <a:t>전성호</a:t>
            </a:r>
            <a:endParaRPr lang="en-US" altLang="ko-KR" sz="1800" dirty="0"/>
          </a:p>
          <a:p>
            <a:r>
              <a:rPr lang="ko-KR" altLang="en-US" sz="1800" dirty="0"/>
              <a:t>개발 환경 </a:t>
            </a:r>
            <a:r>
              <a:rPr lang="en-US" altLang="ko-KR" sz="1800" dirty="0"/>
              <a:t>: visual studio </a:t>
            </a:r>
            <a:r>
              <a:rPr lang="en-US" altLang="ko-KR" sz="1800" dirty="0" err="1"/>
              <a:t>.net</a:t>
            </a:r>
            <a:r>
              <a:rPr lang="en-US" altLang="ko-KR" sz="1800" dirty="0"/>
              <a:t> framework</a:t>
            </a:r>
          </a:p>
          <a:p>
            <a:r>
              <a:rPr lang="ko-KR" altLang="en-US" sz="1800" dirty="0"/>
              <a:t>플랫폼</a:t>
            </a:r>
            <a:r>
              <a:rPr lang="en-US" altLang="ko-KR" sz="1800" dirty="0"/>
              <a:t>:pc , window</a:t>
            </a:r>
          </a:p>
          <a:p>
            <a:r>
              <a:rPr lang="ko-KR" altLang="en-US" sz="1800" dirty="0"/>
              <a:t>목표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모달과</a:t>
            </a:r>
            <a:r>
              <a:rPr lang="ko-KR" altLang="en-US" sz="1800" dirty="0"/>
              <a:t> </a:t>
            </a:r>
            <a:r>
              <a:rPr lang="ko-KR" altLang="en-US" sz="1800" dirty="0" err="1"/>
              <a:t>모달리스</a:t>
            </a:r>
            <a:r>
              <a:rPr lang="ko-KR" altLang="en-US" sz="1800" dirty="0"/>
              <a:t> 창의 차이점을 코드로 구현하여 </a:t>
            </a:r>
            <a:r>
              <a:rPr lang="en-US" altLang="ko-KR" sz="1800" dirty="0" err="1"/>
              <a:t>ui</a:t>
            </a:r>
            <a:r>
              <a:rPr lang="en-US" altLang="ko-KR" sz="1800" dirty="0"/>
              <a:t> </a:t>
            </a:r>
            <a:r>
              <a:rPr lang="ko-KR" altLang="en-US" sz="1800" dirty="0"/>
              <a:t>제어 방식 이해</a:t>
            </a:r>
            <a:endParaRPr lang="en-US" altLang="ko-KR" sz="1800" dirty="0"/>
          </a:p>
          <a:p>
            <a:endParaRPr lang="ko-KR" altLang="en-US" sz="1800" dirty="0"/>
          </a:p>
        </p:txBody>
      </p:sp>
      <p:pic>
        <p:nvPicPr>
          <p:cNvPr id="5" name="Picture 4" descr="빈 전화를 바라보는 사람">
            <a:extLst>
              <a:ext uri="{FF2B5EF4-FFF2-40B4-BE49-F238E27FC236}">
                <a16:creationId xmlns:a16="http://schemas.microsoft.com/office/drawing/2014/main" id="{86DCA753-8827-B450-AEB6-CCAC31D9A9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994" r="10835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2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3">
            <a:extLst>
              <a:ext uri="{FF2B5EF4-FFF2-40B4-BE49-F238E27FC236}">
                <a16:creationId xmlns:a16="http://schemas.microsoft.com/office/drawing/2014/main" id="{35D3817B-01DA-DCDA-FA18-49D6FF00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E5C121D-3A83-B25A-BC32-4AA7D5CB2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ko-KR" altLang="en-US" sz="4000"/>
              <a:t>기본 개념 정리</a:t>
            </a:r>
            <a:r>
              <a:rPr lang="en-US" altLang="ko-KR" sz="4000"/>
              <a:t>(</a:t>
            </a:r>
            <a:r>
              <a:rPr lang="ko-KR" altLang="en-US" sz="4000"/>
              <a:t>기능 설명</a:t>
            </a:r>
            <a:r>
              <a:rPr lang="en-US" altLang="ko-KR" sz="4000"/>
              <a:t>)	</a:t>
            </a:r>
            <a:endParaRPr lang="ko-KR" altLang="en-US" sz="4000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5BED451-2290-BF3C-BBC8-8B25C26E6F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9469986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823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027F19A-59CD-716E-A422-3D68A9E6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ko-KR" altLang="en-US" dirty="0"/>
              <a:t>개발 과정 및 역할 분담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7D8E5-D9D8-0846-F9FC-5E7FD66A6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프로젝트 일정표</a:t>
            </a:r>
            <a:endParaRPr lang="en-US" altLang="ko-KR" sz="1800" dirty="0"/>
          </a:p>
          <a:p>
            <a:r>
              <a:rPr lang="ko-KR" altLang="en-US" sz="1800" dirty="0"/>
              <a:t>설계 </a:t>
            </a:r>
            <a:r>
              <a:rPr lang="en-US" altLang="ko-KR" sz="1800" dirty="0"/>
              <a:t>(1</a:t>
            </a:r>
            <a:r>
              <a:rPr lang="ko-KR" altLang="en-US" sz="1800" dirty="0"/>
              <a:t>일</a:t>
            </a:r>
            <a:r>
              <a:rPr lang="en-US" altLang="ko-KR" sz="1800" dirty="0"/>
              <a:t>)</a:t>
            </a:r>
          </a:p>
          <a:p>
            <a:r>
              <a:rPr lang="ko-KR" altLang="en-US" sz="1800" dirty="0"/>
              <a:t>개발</a:t>
            </a:r>
            <a:r>
              <a:rPr lang="en-US" altLang="ko-KR" sz="1800" dirty="0"/>
              <a:t>(1</a:t>
            </a:r>
            <a:r>
              <a:rPr lang="ko-KR" altLang="en-US" sz="1800" dirty="0"/>
              <a:t>일</a:t>
            </a:r>
            <a:r>
              <a:rPr lang="en-US" altLang="ko-KR" sz="1800" dirty="0"/>
              <a:t>)</a:t>
            </a:r>
          </a:p>
          <a:p>
            <a:endParaRPr lang="en-US" altLang="ko-KR" sz="1800" dirty="0"/>
          </a:p>
          <a:p>
            <a:r>
              <a:rPr lang="ko-KR" altLang="en-US" sz="1800" dirty="0"/>
              <a:t>팀원의 담당 역할</a:t>
            </a:r>
            <a:endParaRPr lang="en-US" altLang="ko-KR" sz="1800" dirty="0"/>
          </a:p>
          <a:p>
            <a:r>
              <a:rPr lang="ko-KR" altLang="en-US" sz="1800" dirty="0"/>
              <a:t>팀장 김동건 </a:t>
            </a:r>
            <a:r>
              <a:rPr lang="en-US" altLang="ko-KR" sz="1800" dirty="0"/>
              <a:t>: </a:t>
            </a:r>
            <a:r>
              <a:rPr lang="ko-KR" altLang="en-US" sz="1800" dirty="0"/>
              <a:t>설계</a:t>
            </a:r>
            <a:endParaRPr lang="en-US" altLang="ko-KR" sz="1800" dirty="0"/>
          </a:p>
          <a:p>
            <a:r>
              <a:rPr lang="ko-KR" altLang="en-US" sz="1800" dirty="0"/>
              <a:t>팀원 전성호 </a:t>
            </a:r>
            <a:r>
              <a:rPr lang="en-US" altLang="ko-KR" sz="1800" dirty="0"/>
              <a:t>:  </a:t>
            </a:r>
            <a:r>
              <a:rPr lang="ko-KR" altLang="en-US" sz="1800" dirty="0"/>
              <a:t>개발</a:t>
            </a:r>
          </a:p>
        </p:txBody>
      </p:sp>
      <p:pic>
        <p:nvPicPr>
          <p:cNvPr id="5" name="Picture 4" descr="색 팔레트 위에 펜을 잡은 손">
            <a:extLst>
              <a:ext uri="{FF2B5EF4-FFF2-40B4-BE49-F238E27FC236}">
                <a16:creationId xmlns:a16="http://schemas.microsoft.com/office/drawing/2014/main" id="{EACD99A3-3354-1B3C-26D6-735E94BE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45" r="31785" b="-1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26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920A746-D56D-45D1-D3EB-16998E926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ko-KR" altLang="en-US"/>
              <a:t>프로젝트 요구사항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CF826BF4-5D71-E4C6-5222-452FAF3315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844817"/>
              </p:ext>
            </p:extLst>
          </p:nvPr>
        </p:nvGraphicFramePr>
        <p:xfrm>
          <a:off x="612647" y="2212848"/>
          <a:ext cx="6035041" cy="409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6174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B66D6-1BA9-ACEA-2EF3-5D8754924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설계</a:t>
            </a:r>
            <a:r>
              <a:rPr lang="en-US" altLang="ko-KR" dirty="0"/>
              <a:t>(</a:t>
            </a:r>
            <a:r>
              <a:rPr lang="ko-KR" altLang="en-US" dirty="0"/>
              <a:t>폼 구조 다이어그램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9EC8143-4730-9C2A-795F-8FF3476C8D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633" y="1390365"/>
            <a:ext cx="4925112" cy="203863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D916771-C998-0011-6DE2-C8D900284E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3553983"/>
            <a:ext cx="4887007" cy="2819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6F5F25-CDB8-9B80-C5E7-8D682C9634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437" y="1390365"/>
            <a:ext cx="4896533" cy="367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14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D0EC3E-5B6D-984F-7330-EAA28CD4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구현코드</a:t>
            </a:r>
            <a:r>
              <a:rPr lang="en-US" altLang="ko-KR" dirty="0"/>
              <a:t>(</a:t>
            </a:r>
            <a:r>
              <a:rPr lang="ko-KR" altLang="en-US" dirty="0"/>
              <a:t>주석 포함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4540B-4CC3-5280-419B-55833835F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showDialog</a:t>
            </a:r>
            <a:r>
              <a:rPr lang="en-US" altLang="ko-KR" dirty="0"/>
              <a:t>()</a:t>
            </a:r>
            <a:r>
              <a:rPr lang="ko-KR" altLang="en-US" dirty="0"/>
              <a:t>와 </a:t>
            </a:r>
            <a:r>
              <a:rPr lang="en-US" altLang="ko-KR" dirty="0"/>
              <a:t>show() </a:t>
            </a:r>
            <a:r>
              <a:rPr lang="ko-KR" altLang="en-US" dirty="0"/>
              <a:t>비교 코드 첨부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EventHandler</a:t>
            </a:r>
            <a:r>
              <a:rPr lang="en-US" altLang="ko-KR" dirty="0"/>
              <a:t> </a:t>
            </a:r>
            <a:r>
              <a:rPr lang="ko-KR" altLang="en-US" dirty="0"/>
              <a:t>설명 </a:t>
            </a:r>
            <a:r>
              <a:rPr lang="en-US" altLang="ko-KR" dirty="0"/>
              <a:t>(</a:t>
            </a:r>
            <a:r>
              <a:rPr lang="ko-KR" altLang="en-US" dirty="0"/>
              <a:t>버튼 클릭 이벤트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7FC1BB5-B09A-3DFD-7C66-31962DBE4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463" y="4806612"/>
            <a:ext cx="5401721" cy="195289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6A61D5C-8773-04D7-B3E3-979819FE4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463" y="207940"/>
            <a:ext cx="5401721" cy="4179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74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3CACBC5-BE62-CCFD-A0E3-D147EC4F5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24F7967-1167-4C76-F158-178187FC9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8" y="548640"/>
            <a:ext cx="10872216" cy="1066457"/>
          </a:xfrm>
        </p:spPr>
        <p:txBody>
          <a:bodyPr anchor="t">
            <a:normAutofit/>
          </a:bodyPr>
          <a:lstStyle/>
          <a:p>
            <a:r>
              <a:rPr lang="ko-KR" altLang="en-US" dirty="0"/>
              <a:t>실행화면 캡쳐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7F3CCEB-6AB1-9231-3C91-B89C73E2E22F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053318" y="3371023"/>
            <a:ext cx="2292572" cy="127810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30F7289-F5AF-F064-BCBD-4101ECE99CA3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030064" y="1740310"/>
            <a:ext cx="2244900" cy="129643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BDA47E6-9C58-72E6-9795-B6A5E972CA3C}"/>
              </a:ext>
            </a:extLst>
          </p:cNvPr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2030064" y="4873770"/>
            <a:ext cx="2291408" cy="1283189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B9D57-FA38-2791-42ED-F055C0ECE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0476" y="1740310"/>
            <a:ext cx="5909411" cy="4488115"/>
          </a:xfrm>
        </p:spPr>
        <p:txBody>
          <a:bodyPr>
            <a:normAutofit/>
          </a:bodyPr>
          <a:lstStyle/>
          <a:p>
            <a:r>
              <a:rPr lang="en-US" altLang="ko-KR" sz="1800"/>
              <a:t>Main form </a:t>
            </a:r>
            <a:r>
              <a:rPr lang="ko-KR" altLang="en-US" sz="1800"/>
              <a:t>버튼화면</a:t>
            </a:r>
            <a:endParaRPr lang="en-US" altLang="ko-KR" sz="1800"/>
          </a:p>
          <a:p>
            <a:endParaRPr lang="en-US" altLang="ko-KR" sz="1800"/>
          </a:p>
          <a:p>
            <a:pPr marL="0" indent="0">
              <a:buNone/>
            </a:pPr>
            <a:endParaRPr lang="en-US" altLang="ko-KR" sz="1800"/>
          </a:p>
          <a:p>
            <a:r>
              <a:rPr lang="en-US" altLang="ko-KR" sz="1800"/>
              <a:t>Modal</a:t>
            </a:r>
            <a:r>
              <a:rPr lang="ko-KR" altLang="en-US" sz="1800"/>
              <a:t> 실행 후 부모창 비활성화</a:t>
            </a:r>
            <a:endParaRPr lang="en-US" altLang="ko-KR" sz="1800"/>
          </a:p>
          <a:p>
            <a:endParaRPr lang="en-US" altLang="ko-KR" sz="1800"/>
          </a:p>
          <a:p>
            <a:endParaRPr lang="en-US" altLang="ko-KR" sz="1800"/>
          </a:p>
          <a:p>
            <a:r>
              <a:rPr lang="en-US" altLang="ko-KR" sz="1800"/>
              <a:t>Modaless </a:t>
            </a:r>
            <a:r>
              <a:rPr lang="ko-KR" altLang="en-US" sz="1800"/>
              <a:t>실행후 부모창 동시 사용</a:t>
            </a:r>
          </a:p>
        </p:txBody>
      </p:sp>
    </p:spTree>
    <p:extLst>
      <p:ext uri="{BB962C8B-B14F-4D97-AF65-F5344CB8AC3E}">
        <p14:creationId xmlns:p14="http://schemas.microsoft.com/office/powerpoint/2010/main" val="1958557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E535D7-8457-53D2-A38D-ED7BA0FCA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ko-KR" altLang="en-US"/>
              <a:t>결과 및 학습내용 정리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DE9E82EE-B1FA-FCAA-16E0-625CB7DEE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744077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3313296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311</Words>
  <Application>Microsoft Office PowerPoint</Application>
  <PresentationFormat>와이드스크린</PresentationFormat>
  <Paragraphs>54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Arial</vt:lpstr>
      <vt:lpstr>Neue Haas Grotesk Text Pro</vt:lpstr>
      <vt:lpstr>VanillaVTI</vt:lpstr>
      <vt:lpstr>C#을 활용한 모달과 모달리스 창 구현 프로젝트</vt:lpstr>
      <vt:lpstr>프로젝트 개요</vt:lpstr>
      <vt:lpstr>기본 개념 정리(기능 설명) </vt:lpstr>
      <vt:lpstr>개발 과정 및 역할 분담</vt:lpstr>
      <vt:lpstr>프로젝트 요구사항</vt:lpstr>
      <vt:lpstr>Ui 설계(폼 구조 다이어그램)</vt:lpstr>
      <vt:lpstr>구현코드(주석 포함)</vt:lpstr>
      <vt:lpstr>실행화면 캡쳐</vt:lpstr>
      <vt:lpstr>결과 및 학습내용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전성호</dc:creator>
  <cp:lastModifiedBy>전성호</cp:lastModifiedBy>
  <cp:revision>5</cp:revision>
  <dcterms:created xsi:type="dcterms:W3CDTF">2025-09-16T05:29:56Z</dcterms:created>
  <dcterms:modified xsi:type="dcterms:W3CDTF">2025-09-23T05:22:23Z</dcterms:modified>
</cp:coreProperties>
</file>