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310" r:id="rId2"/>
    <p:sldId id="294" r:id="rId3"/>
    <p:sldId id="295" r:id="rId4"/>
    <p:sldId id="312" r:id="rId5"/>
    <p:sldId id="313" r:id="rId6"/>
    <p:sldId id="314" r:id="rId7"/>
    <p:sldId id="315" r:id="rId8"/>
    <p:sldId id="316" r:id="rId9"/>
    <p:sldId id="317" r:id="rId10"/>
    <p:sldId id="30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8879A-B1F1-4937-A134-9F5E215B1977}">
  <a:tblStyle styleId="{B068879A-B1F1-4937-A134-9F5E215B197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0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9871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12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98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82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64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01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97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85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1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76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49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8;p39"/>
          <p:cNvSpPr txBox="1"/>
          <p:nvPr/>
        </p:nvSpPr>
        <p:spPr>
          <a:xfrm>
            <a:off x="3304661" y="1772920"/>
            <a:ext cx="542785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 smtClean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C# .NET </a:t>
            </a:r>
          </a:p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FFFFFF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프로젝트</a:t>
            </a:r>
            <a:endParaRPr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Google Shape;93;p14"/>
          <p:cNvSpPr txBox="1"/>
          <p:nvPr/>
        </p:nvSpPr>
        <p:spPr>
          <a:xfrm>
            <a:off x="8957718" y="5008999"/>
            <a:ext cx="19510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0" i="0" u="none" strike="noStrike" cap="none" dirty="0" smtClean="0">
                <a:solidFill>
                  <a:schemeClr val="accent6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Arial"/>
              </a:rPr>
              <a:t>- </a:t>
            </a:r>
            <a:r>
              <a:rPr lang="ko-KR" altLang="en-US" sz="3200" b="0" i="0" u="none" strike="noStrike" cap="none" dirty="0" smtClean="0">
                <a:solidFill>
                  <a:schemeClr val="accent6"/>
                </a:solidFill>
                <a:latin typeface="HY중고딕" panose="02030600000101010101" pitchFamily="18" charset="-127"/>
                <a:ea typeface="HY중고딕" panose="02030600000101010101" pitchFamily="18" charset="-127"/>
                <a:sym typeface="Arial"/>
              </a:rPr>
              <a:t>권진이</a:t>
            </a:r>
            <a:endParaRPr sz="3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8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 txBox="1"/>
          <p:nvPr/>
        </p:nvSpPr>
        <p:spPr>
          <a:xfrm>
            <a:off x="3368669" y="2714752"/>
            <a:ext cx="50706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FFF"/>
                </a:solidFill>
              </a:rPr>
              <a:t>감사합니다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330200" y="198470"/>
            <a:ext cx="11861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330200" y="198470"/>
            <a:ext cx="60960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5"/>
          <p:cNvSpPr txBox="1"/>
          <p:nvPr/>
        </p:nvSpPr>
        <p:spPr>
          <a:xfrm>
            <a:off x="939800" y="391741"/>
            <a:ext cx="290214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  <a:endParaRPr sz="3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939800" y="1357779"/>
            <a:ext cx="3134560" cy="707886"/>
            <a:chOff x="939800" y="1442839"/>
            <a:chExt cx="3134560" cy="707886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</a:t>
              </a:r>
              <a:endParaRPr sz="4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프로젝트 기획</a:t>
              </a:r>
              <a:endParaRPr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939800" y="2495717"/>
            <a:ext cx="3134560" cy="707886"/>
            <a:chOff x="939800" y="1442839"/>
            <a:chExt cx="3134560" cy="707886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2</a:t>
              </a:r>
              <a:endParaRPr sz="4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레이아웃</a:t>
              </a:r>
              <a:endParaRPr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939800" y="3706695"/>
            <a:ext cx="3134560" cy="707886"/>
            <a:chOff x="939800" y="1442839"/>
            <a:chExt cx="3134560" cy="707886"/>
          </a:xfrm>
        </p:grpSpPr>
        <p:sp>
          <p:nvSpPr>
            <p:cNvPr id="109" name="Google Shape;109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3</a:t>
              </a:r>
              <a:endParaRPr sz="4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520456" y="1535172"/>
              <a:ext cx="255390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939800" y="4963448"/>
            <a:ext cx="3134560" cy="707886"/>
            <a:chOff x="939800" y="1442839"/>
            <a:chExt cx="3134560" cy="707886"/>
          </a:xfrm>
        </p:grpSpPr>
        <p:sp>
          <p:nvSpPr>
            <p:cNvPr id="112" name="Google Shape;112;p15"/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0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4</a:t>
              </a:r>
              <a:endParaRPr sz="4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1520456" y="1535172"/>
              <a:ext cx="25539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2800" dirty="0" smtClean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개선점</a:t>
              </a:r>
              <a:endParaRPr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cxnSp>
        <p:nvCxnSpPr>
          <p:cNvPr id="114" name="Google Shape;114;p15"/>
          <p:cNvCxnSpPr/>
          <p:nvPr/>
        </p:nvCxnSpPr>
        <p:spPr>
          <a:xfrm>
            <a:off x="776177" y="6666617"/>
            <a:ext cx="10699543" cy="850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47;p17"/>
          <p:cNvCxnSpPr/>
          <p:nvPr/>
        </p:nvCxnSpPr>
        <p:spPr>
          <a:xfrm>
            <a:off x="660400" y="1073885"/>
            <a:ext cx="11208512" cy="14251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21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프로젝트 기획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800" b="1" dirty="0">
                  <a:solidFill>
                    <a:srgbClr val="D8D8D8"/>
                  </a:solidFill>
                </a:rPr>
                <a:t>1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1130561" y="1618616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영화관 예매 어플리케이션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Google Shape;140;p17"/>
          <p:cNvSpPr txBox="1"/>
          <p:nvPr/>
        </p:nvSpPr>
        <p:spPr>
          <a:xfrm>
            <a:off x="1130561" y="2684056"/>
            <a:ext cx="907516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예약 시스템 구현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좋아하는 영화를 주제로 선정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레이아웃 </a:t>
            </a:r>
            <a:r>
              <a:rPr lang="en-US" altLang="ko-KR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28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메가박스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 사이트 참조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 typeface="Arial" panose="020B0604020202020204" pitchFamily="34" charset="0"/>
              <a:buChar char="•"/>
            </a:pP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05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레이아웃</a:t>
              </a:r>
              <a:endParaRPr sz="32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D8D8D8"/>
                  </a:solidFill>
                </a:rPr>
                <a:t>2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" name="직사각형 3"/>
          <p:cNvSpPr/>
          <p:nvPr/>
        </p:nvSpPr>
        <p:spPr>
          <a:xfrm>
            <a:off x="1293779" y="1712068"/>
            <a:ext cx="8258783" cy="4474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3365768" y="1712068"/>
            <a:ext cx="29184" cy="4474723"/>
          </a:xfrm>
          <a:prstGeom prst="line">
            <a:avLst/>
          </a:prstGeom>
          <a:ln w="2540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40;p17"/>
          <p:cNvSpPr txBox="1"/>
          <p:nvPr/>
        </p:nvSpPr>
        <p:spPr>
          <a:xfrm>
            <a:off x="1995484" y="3800764"/>
            <a:ext cx="12138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메뉴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93779" y="2441643"/>
            <a:ext cx="8258783" cy="19455"/>
          </a:xfrm>
          <a:prstGeom prst="line">
            <a:avLst/>
          </a:prstGeom>
          <a:ln w="190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40;p17"/>
          <p:cNvSpPr txBox="1"/>
          <p:nvPr/>
        </p:nvSpPr>
        <p:spPr>
          <a:xfrm>
            <a:off x="1972274" y="1831760"/>
            <a:ext cx="12138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로고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Google Shape;140;p17"/>
          <p:cNvSpPr txBox="1"/>
          <p:nvPr/>
        </p:nvSpPr>
        <p:spPr>
          <a:xfrm>
            <a:off x="5676359" y="1831761"/>
            <a:ext cx="21154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4"/>
            <a:r>
              <a:rPr lang="ko-KR" altLang="en-US" sz="28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상단바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Google Shape;140;p17"/>
          <p:cNvSpPr txBox="1"/>
          <p:nvPr/>
        </p:nvSpPr>
        <p:spPr>
          <a:xfrm>
            <a:off x="5989320" y="3800764"/>
            <a:ext cx="121380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폼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5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</a:rPr>
                <a:t>3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845236" y="1624591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메뉴바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56" y="1880206"/>
            <a:ext cx="1912786" cy="40770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5"/>
          <a:stretch/>
        </p:blipFill>
        <p:spPr>
          <a:xfrm>
            <a:off x="7991245" y="1880206"/>
            <a:ext cx="1928027" cy="409152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865779" y="3429000"/>
            <a:ext cx="1653702" cy="4897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40;p17"/>
          <p:cNvSpPr txBox="1"/>
          <p:nvPr/>
        </p:nvSpPr>
        <p:spPr>
          <a:xfrm>
            <a:off x="5989320" y="2832635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ko-KR" altLang="en-US" sz="280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클릭 시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0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</a:rPr>
                <a:t>3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845236" y="1624591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상단바</a:t>
            </a:r>
            <a:endParaRPr sz="28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4"/>
          <a:stretch/>
        </p:blipFill>
        <p:spPr>
          <a:xfrm>
            <a:off x="5164504" y="1339976"/>
            <a:ext cx="6032031" cy="76968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5"/>
          <a:stretch/>
        </p:blipFill>
        <p:spPr>
          <a:xfrm>
            <a:off x="3236478" y="2146256"/>
            <a:ext cx="1928027" cy="40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</a:rPr>
                <a:t>3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845236" y="1624591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폼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63" y="1624591"/>
            <a:ext cx="8550381" cy="4541914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5262664" y="2957209"/>
            <a:ext cx="2918298" cy="451118"/>
          </a:xfrm>
          <a:prstGeom prst="straightConnector1">
            <a:avLst/>
          </a:prstGeom>
          <a:ln w="22225">
            <a:solidFill>
              <a:srgbClr val="FF0000"/>
            </a:solidFill>
            <a:headEnd type="none"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369668" y="4289577"/>
            <a:ext cx="2811294" cy="963360"/>
          </a:xfrm>
          <a:prstGeom prst="straightConnector1">
            <a:avLst/>
          </a:prstGeom>
          <a:ln w="22225">
            <a:solidFill>
              <a:srgbClr val="FF0000"/>
            </a:solidFill>
            <a:headEnd type="none"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구현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4800" b="1" dirty="0">
                  <a:solidFill>
                    <a:srgbClr val="D8D8D8"/>
                  </a:solidFill>
                </a:rPr>
                <a:t>3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" name="Google Shape;140;p17"/>
          <p:cNvSpPr txBox="1"/>
          <p:nvPr/>
        </p:nvSpPr>
        <p:spPr>
          <a:xfrm>
            <a:off x="845236" y="1624591"/>
            <a:ext cx="52956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/>
            <a:r>
              <a:rPr lang="en-US" altLang="ko-KR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폼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79" y="1624591"/>
            <a:ext cx="8342133" cy="462374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7286018" y="4708187"/>
            <a:ext cx="1040859" cy="914400"/>
          </a:xfrm>
          <a:prstGeom prst="straightConnector1">
            <a:avLst/>
          </a:prstGeom>
          <a:ln w="22225">
            <a:solidFill>
              <a:srgbClr val="FF0000"/>
            </a:solidFill>
            <a:headEnd type="none"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535038" y="3132305"/>
            <a:ext cx="1760708" cy="15564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8;p17"/>
          <p:cNvSpPr/>
          <p:nvPr/>
        </p:nvSpPr>
        <p:spPr>
          <a:xfrm>
            <a:off x="5989320" y="0"/>
            <a:ext cx="62026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grpSp>
        <p:nvGrpSpPr>
          <p:cNvPr id="5" name="Google Shape;141;p17"/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6" name="Google Shape;142;p17"/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Google Shape;143;p17"/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Google Shape;144;p17"/>
            <p:cNvSpPr txBox="1"/>
            <p:nvPr/>
          </p:nvSpPr>
          <p:spPr>
            <a:xfrm>
              <a:off x="732941" y="206197"/>
              <a:ext cx="7258304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ko-KR" altLang="en-US" sz="3300" dirty="0" smtClean="0">
                  <a:solidFill>
                    <a:srgbClr val="262626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개선점</a:t>
              </a:r>
              <a:endParaRPr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10" name="Google Shape;146;p17"/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D8D8D8"/>
                  </a:solidFill>
                </a:rPr>
                <a:t>4</a:t>
              </a:r>
              <a:endParaRPr sz="4800" b="1" dirty="0">
                <a:solidFill>
                  <a:srgbClr val="D8D8D8"/>
                </a:solidFill>
              </a:endParaRPr>
            </a:p>
          </p:txBody>
        </p:sp>
        <p:cxnSp>
          <p:nvCxnSpPr>
            <p:cNvPr id="11" name="Google Shape;147;p17"/>
            <p:cNvCxnSpPr/>
            <p:nvPr/>
          </p:nvCxnSpPr>
          <p:spPr>
            <a:xfrm>
              <a:off x="660400" y="1073885"/>
              <a:ext cx="115316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" name="Google Shape;140;p17"/>
          <p:cNvSpPr txBox="1"/>
          <p:nvPr/>
        </p:nvSpPr>
        <p:spPr>
          <a:xfrm>
            <a:off x="732941" y="1880206"/>
            <a:ext cx="907516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데이터베이스 활용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Google Shape;140;p17"/>
          <p:cNvSpPr txBox="1"/>
          <p:nvPr/>
        </p:nvSpPr>
        <p:spPr>
          <a:xfrm>
            <a:off x="1157716" y="2733001"/>
            <a:ext cx="907516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4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영화 정보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Tx/>
              <a:buChar char="-"/>
            </a:pP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  <a:p>
            <a:pPr marL="457200" lvl="4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바탕" panose="02030604000101010101" pitchFamily="18" charset="-127"/>
              </a:rPr>
              <a:t>지역별 극장 정보</a:t>
            </a:r>
            <a:endParaRPr lang="en-US" altLang="ko-KR" sz="28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69</Words>
  <Application>Microsoft Office PowerPoint</Application>
  <PresentationFormat>와이드스크린</PresentationFormat>
  <Paragraphs>46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HY중고딕</vt:lpstr>
      <vt:lpstr>맑은 고딕</vt:lpstr>
      <vt:lpstr>함초롬바탕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Jiny Kwon</dc:creator>
  <cp:lastModifiedBy>Jiny Kwon</cp:lastModifiedBy>
  <cp:revision>32</cp:revision>
  <dcterms:modified xsi:type="dcterms:W3CDTF">2022-10-30T16:00:51Z</dcterms:modified>
</cp:coreProperties>
</file>