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310" r:id="rId2"/>
    <p:sldId id="294" r:id="rId3"/>
    <p:sldId id="295" r:id="rId4"/>
    <p:sldId id="313" r:id="rId5"/>
    <p:sldId id="321" r:id="rId6"/>
    <p:sldId id="322" r:id="rId7"/>
    <p:sldId id="324" r:id="rId8"/>
    <p:sldId id="323" r:id="rId9"/>
    <p:sldId id="317" r:id="rId10"/>
    <p:sldId id="30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8879A-B1F1-4937-A134-9F5E215B1977}">
  <a:tblStyle styleId="{B068879A-B1F1-4937-A134-9F5E215B197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0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9871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12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98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82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64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97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1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971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48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16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49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8;p39"/>
          <p:cNvSpPr txBox="1"/>
          <p:nvPr/>
        </p:nvSpPr>
        <p:spPr>
          <a:xfrm>
            <a:off x="3304661" y="1772920"/>
            <a:ext cx="542785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JavaScript</a:t>
            </a:r>
            <a:endParaRPr lang="en-US" altLang="ko-KR" sz="5400" dirty="0" smtClean="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</a:t>
            </a:r>
            <a:endParaRPr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Google Shape;93;p14"/>
          <p:cNvSpPr txBox="1"/>
          <p:nvPr/>
        </p:nvSpPr>
        <p:spPr>
          <a:xfrm>
            <a:off x="8957718" y="5008999"/>
            <a:ext cx="19510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0" i="0" u="none" strike="noStrike" cap="none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- </a:t>
            </a:r>
            <a:r>
              <a:rPr lang="ko-KR" altLang="en-US" sz="3200" b="0" i="0" u="none" strike="noStrike" cap="none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권진이</a:t>
            </a:r>
            <a:endParaRPr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8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 txBox="1"/>
          <p:nvPr/>
        </p:nvSpPr>
        <p:spPr>
          <a:xfrm>
            <a:off x="3368669" y="2714752"/>
            <a:ext cx="50706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FFF"/>
                </a:solidFill>
              </a:rPr>
              <a:t>감사합니다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 b="1">
              <a:solidFill>
                <a:srgbClr val="FFFFFF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330200" y="198470"/>
            <a:ext cx="11861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330200" y="198470"/>
            <a:ext cx="60960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5"/>
          <p:cNvSpPr txBox="1"/>
          <p:nvPr/>
        </p:nvSpPr>
        <p:spPr>
          <a:xfrm>
            <a:off x="939800" y="391741"/>
            <a:ext cx="29021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endParaRPr sz="3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939800" y="1700261"/>
            <a:ext cx="3134560" cy="707886"/>
            <a:chOff x="939800" y="1442839"/>
            <a:chExt cx="3134560" cy="707886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sz="4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프로젝트 기획</a:t>
              </a:r>
              <a:endParaRPr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939800" y="2911239"/>
            <a:ext cx="3134560" cy="707886"/>
            <a:chOff x="939800" y="1442839"/>
            <a:chExt cx="3134560" cy="707886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1520456" y="1535172"/>
              <a:ext cx="255390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939800" y="4122217"/>
            <a:ext cx="3134560" cy="707886"/>
            <a:chOff x="939800" y="1442839"/>
            <a:chExt cx="3134560" cy="707886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  <a:endParaRPr sz="4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520456" y="1535172"/>
              <a:ext cx="255390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개선점</a:t>
              </a:r>
              <a:endParaRPr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14" name="Google Shape;114;p15"/>
          <p:cNvCxnSpPr/>
          <p:nvPr/>
        </p:nvCxnSpPr>
        <p:spPr>
          <a:xfrm>
            <a:off x="776177" y="6666617"/>
            <a:ext cx="10699543" cy="850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47;p17"/>
          <p:cNvCxnSpPr/>
          <p:nvPr/>
        </p:nvCxnSpPr>
        <p:spPr>
          <a:xfrm>
            <a:off x="660400" y="1073885"/>
            <a:ext cx="11208512" cy="14251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1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프로젝트 기획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800" b="1" dirty="0">
                  <a:solidFill>
                    <a:srgbClr val="D8D8D8"/>
                  </a:solidFill>
                </a:rPr>
                <a:t>1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1130561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게임 </a:t>
            </a: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테트리스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구현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6" name="Google Shape;140;p17"/>
          <p:cNvSpPr txBox="1"/>
          <p:nvPr/>
        </p:nvSpPr>
        <p:spPr>
          <a:xfrm>
            <a:off x="1130561" y="2686526"/>
            <a:ext cx="907516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오픈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소스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참조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코드 분석하기</a:t>
            </a: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2" name="Google Shape;140;p17"/>
          <p:cNvSpPr txBox="1"/>
          <p:nvPr/>
        </p:nvSpPr>
        <p:spPr>
          <a:xfrm>
            <a:off x="6426200" y="1618616"/>
            <a:ext cx="4916671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7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개의 </a:t>
            </a: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테트리스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조각 만들기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테트리스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조각 회전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조각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빠르게 떨어뜨리기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마지막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한 줄 채우면 줄 삭제 및 점수 </a:t>
            </a:r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+10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05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51583"/>
              </p:ext>
            </p:extLst>
          </p:nvPr>
        </p:nvGraphicFramePr>
        <p:xfrm>
          <a:off x="732941" y="2833516"/>
          <a:ext cx="1122528" cy="1121919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4176"/>
                <a:gridCol w="374176"/>
                <a:gridCol w="374176"/>
              </a:tblGrid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40426"/>
              </p:ext>
            </p:extLst>
          </p:nvPr>
        </p:nvGraphicFramePr>
        <p:xfrm>
          <a:off x="2319933" y="2833516"/>
          <a:ext cx="1126827" cy="1121919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5609"/>
                <a:gridCol w="375609"/>
                <a:gridCol w="375609"/>
              </a:tblGrid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11802"/>
              </p:ext>
            </p:extLst>
          </p:nvPr>
        </p:nvGraphicFramePr>
        <p:xfrm>
          <a:off x="3911224" y="2833513"/>
          <a:ext cx="1130496" cy="1121922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6832"/>
                <a:gridCol w="376832"/>
                <a:gridCol w="376832"/>
              </a:tblGrid>
              <a:tr h="3739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37573"/>
              </p:ext>
            </p:extLst>
          </p:nvPr>
        </p:nvGraphicFramePr>
        <p:xfrm>
          <a:off x="5496456" y="2736235"/>
          <a:ext cx="1226108" cy="1320200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06527"/>
                <a:gridCol w="306527"/>
                <a:gridCol w="306527"/>
                <a:gridCol w="306527"/>
              </a:tblGrid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07293"/>
              </p:ext>
            </p:extLst>
          </p:nvPr>
        </p:nvGraphicFramePr>
        <p:xfrm>
          <a:off x="7097621" y="2736235"/>
          <a:ext cx="1200824" cy="1320200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00206"/>
                <a:gridCol w="300206"/>
                <a:gridCol w="300206"/>
                <a:gridCol w="300206"/>
              </a:tblGrid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76613"/>
              </p:ext>
            </p:extLst>
          </p:nvPr>
        </p:nvGraphicFramePr>
        <p:xfrm>
          <a:off x="8684467" y="2736235"/>
          <a:ext cx="1228768" cy="1320200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07192"/>
                <a:gridCol w="307192"/>
                <a:gridCol w="307192"/>
                <a:gridCol w="307192"/>
              </a:tblGrid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95288"/>
              </p:ext>
            </p:extLst>
          </p:nvPr>
        </p:nvGraphicFramePr>
        <p:xfrm>
          <a:off x="10271311" y="2736235"/>
          <a:ext cx="1208076" cy="1320200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02019"/>
                <a:gridCol w="302019"/>
                <a:gridCol w="302019"/>
                <a:gridCol w="302019"/>
              </a:tblGrid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Google Shape;140;p17"/>
          <p:cNvSpPr txBox="1"/>
          <p:nvPr/>
        </p:nvSpPr>
        <p:spPr>
          <a:xfrm>
            <a:off x="1096619" y="4377446"/>
            <a:ext cx="39403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Z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9" name="Google Shape;140;p17"/>
          <p:cNvSpPr txBox="1"/>
          <p:nvPr/>
        </p:nvSpPr>
        <p:spPr>
          <a:xfrm>
            <a:off x="2683231" y="4377446"/>
            <a:ext cx="40022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S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0" name="Google Shape;140;p17"/>
          <p:cNvSpPr txBox="1"/>
          <p:nvPr/>
        </p:nvSpPr>
        <p:spPr>
          <a:xfrm>
            <a:off x="4276039" y="4380370"/>
            <a:ext cx="39271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T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1" name="Google Shape;140;p17"/>
          <p:cNvSpPr txBox="1"/>
          <p:nvPr/>
        </p:nvSpPr>
        <p:spPr>
          <a:xfrm>
            <a:off x="5883335" y="4377446"/>
            <a:ext cx="4423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O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2" name="Google Shape;140;p17"/>
          <p:cNvSpPr txBox="1"/>
          <p:nvPr/>
        </p:nvSpPr>
        <p:spPr>
          <a:xfrm>
            <a:off x="7508282" y="4377446"/>
            <a:ext cx="3795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L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3" name="Google Shape;140;p17"/>
          <p:cNvSpPr txBox="1"/>
          <p:nvPr/>
        </p:nvSpPr>
        <p:spPr>
          <a:xfrm>
            <a:off x="9145000" y="4377446"/>
            <a:ext cx="30770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I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5" name="Google Shape;140;p17"/>
          <p:cNvSpPr txBox="1"/>
          <p:nvPr/>
        </p:nvSpPr>
        <p:spPr>
          <a:xfrm>
            <a:off x="10721498" y="4377446"/>
            <a:ext cx="30770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J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6" name="Google Shape;140;p17"/>
          <p:cNvSpPr txBox="1"/>
          <p:nvPr/>
        </p:nvSpPr>
        <p:spPr>
          <a:xfrm>
            <a:off x="447249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테트리스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조각들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0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0266"/>
              </p:ext>
            </p:extLst>
          </p:nvPr>
        </p:nvGraphicFramePr>
        <p:xfrm>
          <a:off x="1972295" y="3441259"/>
          <a:ext cx="2166651" cy="2156772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722217"/>
                <a:gridCol w="722217"/>
                <a:gridCol w="722217"/>
              </a:tblGrid>
              <a:tr h="71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718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Google Shape;140;p17"/>
          <p:cNvSpPr txBox="1"/>
          <p:nvPr/>
        </p:nvSpPr>
        <p:spPr>
          <a:xfrm>
            <a:off x="2858603" y="2598467"/>
            <a:ext cx="39403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Z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Google Shape;140;p17"/>
          <p:cNvSpPr txBox="1"/>
          <p:nvPr/>
        </p:nvSpPr>
        <p:spPr>
          <a:xfrm>
            <a:off x="447249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조각 회전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11" y="403658"/>
            <a:ext cx="2479977" cy="6050683"/>
          </a:xfrm>
          <a:prstGeom prst="rect">
            <a:avLst/>
          </a:prstGeom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52327"/>
              </p:ext>
            </p:extLst>
          </p:nvPr>
        </p:nvGraphicFramePr>
        <p:xfrm>
          <a:off x="6864412" y="1476548"/>
          <a:ext cx="1122528" cy="1121919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4176"/>
                <a:gridCol w="374176"/>
                <a:gridCol w="374176"/>
              </a:tblGrid>
              <a:tr h="37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86747"/>
              </p:ext>
            </p:extLst>
          </p:nvPr>
        </p:nvGraphicFramePr>
        <p:xfrm>
          <a:off x="6864412" y="3109388"/>
          <a:ext cx="1122528" cy="1121919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4176"/>
                <a:gridCol w="374176"/>
                <a:gridCol w="374176"/>
              </a:tblGrid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64892"/>
              </p:ext>
            </p:extLst>
          </p:nvPr>
        </p:nvGraphicFramePr>
        <p:xfrm>
          <a:off x="6864425" y="4742228"/>
          <a:ext cx="1122528" cy="1121919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4176"/>
                <a:gridCol w="374176"/>
                <a:gridCol w="374176"/>
              </a:tblGrid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140;p17"/>
          <p:cNvSpPr txBox="1"/>
          <p:nvPr/>
        </p:nvSpPr>
        <p:spPr>
          <a:xfrm>
            <a:off x="447249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테트리스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보드판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형성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69" y="395977"/>
            <a:ext cx="3292125" cy="60660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323" y="2299005"/>
            <a:ext cx="1832815" cy="3659829"/>
          </a:xfrm>
          <a:prstGeom prst="rect">
            <a:avLst/>
          </a:prstGeom>
        </p:spPr>
      </p:pic>
      <p:sp>
        <p:nvSpPr>
          <p:cNvPr id="24" name="왼쪽 중괄호 23"/>
          <p:cNvSpPr/>
          <p:nvPr/>
        </p:nvSpPr>
        <p:spPr>
          <a:xfrm>
            <a:off x="1590544" y="2319659"/>
            <a:ext cx="262647" cy="36598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/>
          <p:cNvSpPr/>
          <p:nvPr/>
        </p:nvSpPr>
        <p:spPr>
          <a:xfrm rot="16200000">
            <a:off x="2702313" y="5233498"/>
            <a:ext cx="340836" cy="18328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140;p17"/>
          <p:cNvSpPr txBox="1"/>
          <p:nvPr/>
        </p:nvSpPr>
        <p:spPr>
          <a:xfrm>
            <a:off x="1044741" y="3949538"/>
            <a:ext cx="65280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20</a:t>
            </a:r>
            <a:endParaRPr sz="2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1" name="Google Shape;140;p17"/>
          <p:cNvSpPr txBox="1"/>
          <p:nvPr/>
        </p:nvSpPr>
        <p:spPr>
          <a:xfrm>
            <a:off x="2661587" y="6320324"/>
            <a:ext cx="6944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10</a:t>
            </a:r>
            <a:endParaRPr sz="2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2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140;p17"/>
          <p:cNvSpPr txBox="1"/>
          <p:nvPr/>
        </p:nvSpPr>
        <p:spPr>
          <a:xfrm>
            <a:off x="447249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충돌 계산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938" y="1723232"/>
            <a:ext cx="4160881" cy="426757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618" y="2264818"/>
            <a:ext cx="1832815" cy="3659829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700618" y="2284274"/>
            <a:ext cx="18328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710346" y="2264818"/>
            <a:ext cx="1" cy="36598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4523705" y="2264818"/>
            <a:ext cx="1" cy="365982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700618" y="5903641"/>
            <a:ext cx="1832815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40;p17"/>
          <p:cNvSpPr txBox="1"/>
          <p:nvPr/>
        </p:nvSpPr>
        <p:spPr>
          <a:xfrm>
            <a:off x="3229696" y="1779888"/>
            <a:ext cx="14758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y &lt; 0</a:t>
            </a:r>
            <a:endParaRPr sz="20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8" name="Google Shape;140;p17"/>
          <p:cNvSpPr txBox="1"/>
          <p:nvPr/>
        </p:nvSpPr>
        <p:spPr>
          <a:xfrm>
            <a:off x="1747875" y="3680963"/>
            <a:ext cx="14758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x &lt; 0</a:t>
            </a:r>
            <a:endParaRPr sz="2000" dirty="0">
              <a:solidFill>
                <a:srgbClr val="FFC000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2" name="Google Shape;140;p17"/>
          <p:cNvSpPr txBox="1"/>
          <p:nvPr/>
        </p:nvSpPr>
        <p:spPr>
          <a:xfrm>
            <a:off x="4702165" y="3656982"/>
            <a:ext cx="14758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x &gt; </a:t>
            </a:r>
            <a:r>
              <a:rPr lang="en-US" altLang="ko-KR" sz="2000" dirty="0" smtClean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col</a:t>
            </a:r>
            <a:endParaRPr sz="2000" dirty="0">
              <a:solidFill>
                <a:srgbClr val="00B0F0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3" name="Google Shape;140;p17"/>
          <p:cNvSpPr txBox="1"/>
          <p:nvPr/>
        </p:nvSpPr>
        <p:spPr>
          <a:xfrm>
            <a:off x="3163246" y="5990802"/>
            <a:ext cx="14758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y &gt; row</a:t>
            </a:r>
            <a:endParaRPr sz="2000" dirty="0">
              <a:solidFill>
                <a:srgbClr val="7030A0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3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140;p17"/>
          <p:cNvSpPr txBox="1"/>
          <p:nvPr/>
        </p:nvSpPr>
        <p:spPr>
          <a:xfrm>
            <a:off x="447249" y="1618616"/>
            <a:ext cx="529563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한 </a:t>
            </a:r>
            <a:r>
              <a:rPr lang="ko-KR" altLang="en-US" sz="2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줄 채우면 줄 삭제 </a:t>
            </a: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점수 </a:t>
            </a:r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10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추가</a:t>
            </a: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90" y="315960"/>
            <a:ext cx="4587638" cy="62260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545" y="2320820"/>
            <a:ext cx="2141273" cy="40340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191" y="5924214"/>
            <a:ext cx="1322709" cy="3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개선점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800" dirty="0" smtClean="0">
                  <a:solidFill>
                    <a:srgbClr val="D8D8D8"/>
                  </a:solidFill>
                </a:rPr>
                <a:t>3</a:t>
              </a:r>
              <a:endParaRPr sz="4800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" name="Google Shape;140;p17"/>
          <p:cNvSpPr txBox="1"/>
          <p:nvPr/>
        </p:nvSpPr>
        <p:spPr>
          <a:xfrm>
            <a:off x="732941" y="1880206"/>
            <a:ext cx="907516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일시정지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기능 추가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재시작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기능 추가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일정 점수 이상 속도가 빨라지는 기능 추가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151</Words>
  <Application>Microsoft Office PowerPoint</Application>
  <PresentationFormat>와이드스크린</PresentationFormat>
  <Paragraphs>98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 Kwon</dc:creator>
  <cp:lastModifiedBy>Jiny Kwon</cp:lastModifiedBy>
  <cp:revision>54</cp:revision>
  <dcterms:modified xsi:type="dcterms:W3CDTF">2022-11-13T18:42:14Z</dcterms:modified>
</cp:coreProperties>
</file>