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10bafb2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10bafb2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10bafb27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10bafb2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553a3535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553a3535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553a353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553a353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553a353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553a353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553a353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553a353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553a3535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553a3535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53a353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53a353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553a3535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553a3535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553a3535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553a3535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553a3535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553a3535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0"/>
              <a:buNone/>
              <a:defRPr sz="16000"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200"/>
              <a:buNone/>
              <a:defRPr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16100" y="1444250"/>
            <a:ext cx="3638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영화관-인구수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영화관은 무슨 기준으로 생기는 것인가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241800" y="40026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2022.11~ 권진이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분석 및 시각화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>
            <a:off x="4608050" y="1295800"/>
            <a:ext cx="9900" cy="28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723625" y="4153425"/>
            <a:ext cx="19254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상영관 수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051850" y="4153425"/>
            <a:ext cx="19254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고정인구 수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75" y="1388250"/>
            <a:ext cx="3258441" cy="27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000" y="1388250"/>
            <a:ext cx="3305010" cy="27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분석 및 시각화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4608050" y="1295800"/>
            <a:ext cx="9900" cy="28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723625" y="4153425"/>
            <a:ext cx="19254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상영관 수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6051850" y="4153425"/>
            <a:ext cx="19254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유동</a:t>
            </a: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인구 수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75" y="1388250"/>
            <a:ext cx="3258441" cy="27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700" y="1388250"/>
            <a:ext cx="3031306" cy="27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606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200">
                <a:highlight>
                  <a:srgbClr val="D9D2E9"/>
                </a:highlight>
                <a:latin typeface="Malgun Gothic"/>
                <a:ea typeface="Malgun Gothic"/>
                <a:cs typeface="Malgun Gothic"/>
                <a:sym typeface="Malgun Gothic"/>
              </a:rPr>
              <a:t>영화관 - 인구수</a:t>
            </a: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는 상관관계가 높다.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495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가설 설정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Malgun Gothic"/>
              <a:buAutoNum type="arabicPeriod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가설 설정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53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영화관은 무슨 기준으로 생기는 것인가?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고정 지역 인구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유동 지역 인구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100" y="1453825"/>
            <a:ext cx="392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영화관 데이터(2022.10)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고정인구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주민등록 인구 데이터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유동인구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: 전철 승하차 데이터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4450175" y="1278200"/>
            <a:ext cx="0" cy="3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913500" y="1377625"/>
            <a:ext cx="392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행정안전부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주민등록 인구데이터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서울시 열린 데이터광장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서울시 영화관 데이터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서울시 역별 승하차 데이터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국토교통부레일포털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지하철 역사 데이터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전처리 (전)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53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서울시 전철 승하차 데이터  +  전국 전철 역사 데이터  =  subway.csv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996" y="2019475"/>
            <a:ext cx="3820676" cy="14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12" y="3590050"/>
            <a:ext cx="8839375" cy="12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전처리 (과정)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50" y="1341100"/>
            <a:ext cx="3531571" cy="1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425" y="3293425"/>
            <a:ext cx="5470501" cy="1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075" y="1341100"/>
            <a:ext cx="2005317" cy="12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86050" y="1726500"/>
            <a:ext cx="7296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 flipH="1" rot="10800000">
            <a:off x="439450" y="3073050"/>
            <a:ext cx="807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062075" y="2571750"/>
            <a:ext cx="7296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전국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028700" y="2571750"/>
            <a:ext cx="16107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서울(기준점)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전처리 (과정)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34975" y="14018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D9D2E9"/>
                </a:highlight>
                <a:latin typeface="Malgun Gothic"/>
                <a:ea typeface="Malgun Gothic"/>
                <a:cs typeface="Malgun Gothic"/>
                <a:sym typeface="Malgun Gothic"/>
              </a:rPr>
              <a:t>필요한 데이터 추출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→  </a:t>
            </a:r>
            <a:r>
              <a:rPr lang="ko">
                <a:highlight>
                  <a:srgbClr val="D9D2E9"/>
                </a:highlight>
                <a:latin typeface="Malgun Gothic"/>
                <a:ea typeface="Malgun Gothic"/>
                <a:cs typeface="Malgun Gothic"/>
                <a:sym typeface="Malgun Gothic"/>
              </a:rPr>
              <a:t>데이터 그룹화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→  </a:t>
            </a:r>
            <a:r>
              <a:rPr lang="ko">
                <a:highlight>
                  <a:srgbClr val="D9D2E9"/>
                </a:highlight>
                <a:latin typeface="Malgun Gothic"/>
                <a:ea typeface="Malgun Gothic"/>
                <a:cs typeface="Malgun Gothic"/>
                <a:sym typeface="Malgun Gothic"/>
              </a:rPr>
              <a:t>최종 데이터 추출</a:t>
            </a:r>
            <a:endParaRPr>
              <a:highlight>
                <a:srgbClr val="D9D2E9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4100" y="2169738"/>
            <a:ext cx="37743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가. 전철 데이터 병합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타입 변경 및 특수문자 제거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중복 제거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역명을 기준으로 inner 병합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4301202" y="2031600"/>
            <a:ext cx="0" cy="27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747200" y="1967125"/>
            <a:ext cx="3774300" cy="29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나. 데이터 그룹화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그룹화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행정구역 기준 연산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다. 최종 데이터 추출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행정구역(구) 기준으로 병합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전처리 (후)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488" y="1449425"/>
            <a:ext cx="4317025" cy="2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분석 및 시각화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5" y="1489375"/>
            <a:ext cx="38576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675" y="1489375"/>
            <a:ext cx="3552825" cy="250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4654125" y="1388250"/>
            <a:ext cx="9900" cy="28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799825" y="4153425"/>
            <a:ext cx="19254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고정인구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6356650" y="4153425"/>
            <a:ext cx="19254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유동인구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