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310" r:id="rId2"/>
    <p:sldId id="294" r:id="rId3"/>
    <p:sldId id="295" r:id="rId4"/>
    <p:sldId id="313" r:id="rId5"/>
    <p:sldId id="319" r:id="rId6"/>
    <p:sldId id="320" r:id="rId7"/>
    <p:sldId id="317" r:id="rId8"/>
    <p:sldId id="30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8879A-B1F1-4937-A134-9F5E215B1977}">
  <a:tblStyle styleId="{B068879A-B1F1-4937-A134-9F5E215B197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9871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12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82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6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97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12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0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49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98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8;p39"/>
          <p:cNvSpPr txBox="1"/>
          <p:nvPr/>
        </p:nvSpPr>
        <p:spPr>
          <a:xfrm>
            <a:off x="3304661" y="1772920"/>
            <a:ext cx="542785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Python</a:t>
            </a:r>
            <a:endParaRPr lang="en-US" altLang="ko-KR" sz="5400" dirty="0" smtClean="0">
              <a:solidFill>
                <a:srgbClr val="FFFFF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프로젝트</a:t>
            </a:r>
            <a:endParaRPr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Google Shape;93;p14"/>
          <p:cNvSpPr txBox="1"/>
          <p:nvPr/>
        </p:nvSpPr>
        <p:spPr>
          <a:xfrm>
            <a:off x="8957718" y="5008999"/>
            <a:ext cx="1951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0" i="0" u="none" strike="noStrike" cap="none" dirty="0" smtClean="0">
                <a:solidFill>
                  <a:schemeClr val="accent6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Arial"/>
              </a:rPr>
              <a:t>- </a:t>
            </a:r>
            <a:r>
              <a:rPr lang="ko-KR" altLang="en-US" sz="3200" b="0" i="0" u="none" strike="noStrike" cap="none" dirty="0" smtClean="0">
                <a:solidFill>
                  <a:schemeClr val="accent6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Arial"/>
              </a:rPr>
              <a:t>권진이</a:t>
            </a:r>
            <a:endParaRPr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8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330200" y="198470"/>
            <a:ext cx="11861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330200" y="198470"/>
            <a:ext cx="60960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5"/>
          <p:cNvSpPr txBox="1"/>
          <p:nvPr/>
        </p:nvSpPr>
        <p:spPr>
          <a:xfrm>
            <a:off x="939800" y="391741"/>
            <a:ext cx="29021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  <a:endParaRPr sz="3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939800" y="1357779"/>
            <a:ext cx="3134560" cy="707886"/>
            <a:chOff x="939800" y="1442839"/>
            <a:chExt cx="3134560" cy="707886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  <a:endParaRPr sz="4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프로젝트 기획</a:t>
              </a:r>
              <a:endParaRPr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939800" y="2495717"/>
            <a:ext cx="3134560" cy="707886"/>
            <a:chOff x="939800" y="1442839"/>
            <a:chExt cx="3134560" cy="707886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  <a:endParaRPr sz="4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939800" y="3706695"/>
            <a:ext cx="3134560" cy="707886"/>
            <a:chOff x="939800" y="1442839"/>
            <a:chExt cx="3134560" cy="707886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3</a:t>
              </a:r>
              <a:endParaRPr sz="4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520456" y="1535172"/>
              <a:ext cx="255390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개선점</a:t>
              </a:r>
              <a:endParaRPr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cxnSp>
        <p:nvCxnSpPr>
          <p:cNvPr id="114" name="Google Shape;114;p15"/>
          <p:cNvCxnSpPr/>
          <p:nvPr/>
        </p:nvCxnSpPr>
        <p:spPr>
          <a:xfrm>
            <a:off x="776177" y="6666617"/>
            <a:ext cx="10699543" cy="85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47;p17"/>
          <p:cNvCxnSpPr/>
          <p:nvPr/>
        </p:nvCxnSpPr>
        <p:spPr>
          <a:xfrm>
            <a:off x="660400" y="1073885"/>
            <a:ext cx="11208512" cy="14251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1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프로젝트 기획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b="1" dirty="0">
                  <a:solidFill>
                    <a:srgbClr val="D8D8D8"/>
                  </a:solidFill>
                </a:rPr>
                <a:t>1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1130561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ko-KR" altLang="en-US" sz="28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파이썬으로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 그림 그리기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Google Shape;140;p17"/>
          <p:cNvSpPr txBox="1"/>
          <p:nvPr/>
        </p:nvSpPr>
        <p:spPr>
          <a:xfrm>
            <a:off x="1130561" y="2684056"/>
            <a:ext cx="907516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가을 풍경의 나무 그리기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lvl="4"/>
            <a:endParaRPr lang="en-US"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파이썬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터틀</a:t>
            </a:r>
            <a:r>
              <a:rPr lang="ko-KR" altLang="en-US" sz="2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이용 </a:t>
            </a:r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오픈 소스 참조</a:t>
            </a:r>
            <a:endParaRPr lang="en-US" altLang="ko-KR"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05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</a:rPr>
                <a:t>2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954" y="789887"/>
            <a:ext cx="6744401" cy="52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</a:rPr>
                <a:t>2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845236" y="1624591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코드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95" y="538480"/>
            <a:ext cx="4584712" cy="5784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46" y="2609101"/>
            <a:ext cx="3196247" cy="7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</a:rPr>
                <a:t>2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845236" y="1624591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코드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01" y="2698476"/>
            <a:ext cx="8030997" cy="30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9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개선점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D8D8D8"/>
                  </a:solidFill>
                </a:rPr>
                <a:t>3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" name="Google Shape;140;p17"/>
          <p:cNvSpPr txBox="1"/>
          <p:nvPr/>
        </p:nvSpPr>
        <p:spPr>
          <a:xfrm>
            <a:off x="732941" y="1880206"/>
            <a:ext cx="90751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다양한 그림 그리기 시도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/>
          <p:nvPr/>
        </p:nvSpPr>
        <p:spPr>
          <a:xfrm>
            <a:off x="3368669" y="2714752"/>
            <a:ext cx="50706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FFF"/>
                </a:solidFill>
              </a:rPr>
              <a:t>감사합니다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46</Words>
  <Application>Microsoft Office PowerPoint</Application>
  <PresentationFormat>와이드스크린</PresentationFormat>
  <Paragraphs>28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함초롬바탕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 Kwon</dc:creator>
  <cp:lastModifiedBy>Jiny Kwon</cp:lastModifiedBy>
  <cp:revision>40</cp:revision>
  <dcterms:modified xsi:type="dcterms:W3CDTF">2022-11-06T13:26:12Z</dcterms:modified>
</cp:coreProperties>
</file>