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25D82D1-2087-493F-92C9-ABC84762633B}" type="datetimeFigureOut">
              <a:rPr lang="en-US" smtClean="0"/>
              <a:t>7/19/2019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DF9CC80-983E-434B-B472-796BC57F13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5D82D1-2087-493F-92C9-ABC84762633B}"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9CC80-983E-434B-B472-796BC57F13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5D82D1-2087-493F-92C9-ABC84762633B}"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9CC80-983E-434B-B472-796BC57F13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25D82D1-2087-493F-92C9-ABC84762633B}" type="datetimeFigureOut">
              <a:rPr lang="en-US" smtClean="0"/>
              <a:t>7/19/2019</a:t>
            </a:fld>
            <a:endParaRPr lang="en-US"/>
          </a:p>
        </p:txBody>
      </p:sp>
      <p:sp>
        <p:nvSpPr>
          <p:cNvPr id="9" name="Slide Number Placeholder 8"/>
          <p:cNvSpPr>
            <a:spLocks noGrp="1"/>
          </p:cNvSpPr>
          <p:nvPr>
            <p:ph type="sldNum" sz="quarter" idx="15"/>
          </p:nvPr>
        </p:nvSpPr>
        <p:spPr/>
        <p:txBody>
          <a:bodyPr rtlCol="0"/>
          <a:lstStyle/>
          <a:p>
            <a:fld id="{0DF9CC80-983E-434B-B472-796BC57F13E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25D82D1-2087-493F-92C9-ABC84762633B}" type="datetimeFigureOut">
              <a:rPr lang="en-US" smtClean="0"/>
              <a:t>7/19/2019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DF9CC80-983E-434B-B472-796BC57F13E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25D82D1-2087-493F-92C9-ABC84762633B}"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9CC80-983E-434B-B472-796BC57F13E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25D82D1-2087-493F-92C9-ABC84762633B}"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9CC80-983E-434B-B472-796BC57F13E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25D82D1-2087-493F-92C9-ABC84762633B}" type="datetimeFigureOut">
              <a:rPr lang="en-US" smtClean="0"/>
              <a:t>7/19/2019</a:t>
            </a:fld>
            <a:endParaRPr lang="en-US"/>
          </a:p>
        </p:txBody>
      </p:sp>
      <p:sp>
        <p:nvSpPr>
          <p:cNvPr id="7" name="Slide Number Placeholder 6"/>
          <p:cNvSpPr>
            <a:spLocks noGrp="1"/>
          </p:cNvSpPr>
          <p:nvPr>
            <p:ph type="sldNum" sz="quarter" idx="11"/>
          </p:nvPr>
        </p:nvSpPr>
        <p:spPr/>
        <p:txBody>
          <a:bodyPr rtlCol="0"/>
          <a:lstStyle/>
          <a:p>
            <a:fld id="{0DF9CC80-983E-434B-B472-796BC57F13E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D82D1-2087-493F-92C9-ABC84762633B}"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9CC80-983E-434B-B472-796BC57F13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25D82D1-2087-493F-92C9-ABC84762633B}" type="datetimeFigureOut">
              <a:rPr lang="en-US" smtClean="0"/>
              <a:t>7/19/2019</a:t>
            </a:fld>
            <a:endParaRPr lang="en-US"/>
          </a:p>
        </p:txBody>
      </p:sp>
      <p:sp>
        <p:nvSpPr>
          <p:cNvPr id="22" name="Slide Number Placeholder 21"/>
          <p:cNvSpPr>
            <a:spLocks noGrp="1"/>
          </p:cNvSpPr>
          <p:nvPr>
            <p:ph type="sldNum" sz="quarter" idx="15"/>
          </p:nvPr>
        </p:nvSpPr>
        <p:spPr/>
        <p:txBody>
          <a:bodyPr rtlCol="0"/>
          <a:lstStyle/>
          <a:p>
            <a:fld id="{0DF9CC80-983E-434B-B472-796BC57F13E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25D82D1-2087-493F-92C9-ABC84762633B}" type="datetimeFigureOut">
              <a:rPr lang="en-US" smtClean="0"/>
              <a:t>7/19/2019</a:t>
            </a:fld>
            <a:endParaRPr lang="en-US"/>
          </a:p>
        </p:txBody>
      </p:sp>
      <p:sp>
        <p:nvSpPr>
          <p:cNvPr id="18" name="Slide Number Placeholder 17"/>
          <p:cNvSpPr>
            <a:spLocks noGrp="1"/>
          </p:cNvSpPr>
          <p:nvPr>
            <p:ph type="sldNum" sz="quarter" idx="11"/>
          </p:nvPr>
        </p:nvSpPr>
        <p:spPr/>
        <p:txBody>
          <a:bodyPr rtlCol="0"/>
          <a:lstStyle/>
          <a:p>
            <a:fld id="{0DF9CC80-983E-434B-B472-796BC57F13E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25D82D1-2087-493F-92C9-ABC84762633B}" type="datetimeFigureOut">
              <a:rPr lang="en-US" smtClean="0"/>
              <a:t>7/19/2019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DF9CC80-983E-434B-B472-796BC57F13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report</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b="0" smtClean="0"/>
              <a:t>The Battle of </a:t>
            </a:r>
            <a:r>
              <a:rPr lang="en-US" b="0" smtClean="0"/>
              <a:t>Neighborhoods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410200"/>
            <a:ext cx="4572000" cy="923330"/>
          </a:xfrm>
          <a:prstGeom prst="rect">
            <a:avLst/>
          </a:prstGeom>
        </p:spPr>
        <p:txBody>
          <a:bodyPr>
            <a:spAutoFit/>
          </a:bodyPr>
          <a:lstStyle/>
          <a:p>
            <a:r>
              <a:rPr lang="en-US" dirty="0"/>
              <a:t> This is the map of New York superimposing the places where the gym facilities are present.</a:t>
            </a:r>
          </a:p>
        </p:txBody>
      </p:sp>
      <p:pic>
        <p:nvPicPr>
          <p:cNvPr id="3" name="Picture 2" descr="red.JPG"/>
          <p:cNvPicPr/>
          <p:nvPr/>
        </p:nvPicPr>
        <p:blipFill>
          <a:blip r:embed="rId2"/>
          <a:stretch>
            <a:fillRect/>
          </a:stretch>
        </p:blipFill>
        <p:spPr>
          <a:xfrm>
            <a:off x="838200" y="762000"/>
            <a:ext cx="6934200"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429071"/>
            <a:ext cx="7315200" cy="1200329"/>
          </a:xfrm>
          <a:prstGeom prst="rect">
            <a:avLst/>
          </a:prstGeom>
        </p:spPr>
        <p:txBody>
          <a:bodyPr wrap="square">
            <a:spAutoFit/>
          </a:bodyPr>
          <a:lstStyle/>
          <a:p>
            <a:r>
              <a:rPr lang="en-US" dirty="0"/>
              <a:t>We will group the data according to the neighborhood and the data will look like this with each neighborhood is having categories like Neighborhood Latitude, Neighborhood, Longitude, Venue, Venue Latitude, Venue Longitude and Venue Category</a:t>
            </a:r>
          </a:p>
        </p:txBody>
      </p:sp>
      <p:pic>
        <p:nvPicPr>
          <p:cNvPr id="3" name="Picture 2" descr="Screenshot (151).png"/>
          <p:cNvPicPr/>
          <p:nvPr/>
        </p:nvPicPr>
        <p:blipFill>
          <a:blip r:embed="rId2"/>
          <a:stretch>
            <a:fillRect/>
          </a:stretch>
        </p:blipFill>
        <p:spPr>
          <a:xfrm>
            <a:off x="304800" y="228600"/>
            <a:ext cx="8305800"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629870"/>
            <a:ext cx="6858000" cy="923330"/>
          </a:xfrm>
          <a:prstGeom prst="rect">
            <a:avLst/>
          </a:prstGeom>
        </p:spPr>
        <p:txBody>
          <a:bodyPr wrap="square">
            <a:spAutoFit/>
          </a:bodyPr>
          <a:lstStyle/>
          <a:p>
            <a:r>
              <a:rPr lang="en-US" dirty="0" smtClean="0"/>
              <a:t>After analysis the data frame contains Where </a:t>
            </a:r>
            <a:r>
              <a:rPr lang="en-US" dirty="0"/>
              <a:t>the 1’s represent there is a stadium in that neighborhood and 0’s represent there is no stadium in that neighborhood.</a:t>
            </a:r>
          </a:p>
        </p:txBody>
      </p:sp>
      <p:pic>
        <p:nvPicPr>
          <p:cNvPr id="3" name="Picture 2" descr="Screenshot (152).png"/>
          <p:cNvPicPr/>
          <p:nvPr/>
        </p:nvPicPr>
        <p:blipFill>
          <a:blip r:embed="rId2"/>
          <a:stretch>
            <a:fillRect/>
          </a:stretch>
        </p:blipFill>
        <p:spPr>
          <a:xfrm>
            <a:off x="533400" y="304800"/>
            <a:ext cx="7315200" cy="510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55).png"/>
          <p:cNvPicPr/>
          <p:nvPr/>
        </p:nvPicPr>
        <p:blipFill>
          <a:blip r:embed="rId2"/>
          <a:stretch>
            <a:fillRect/>
          </a:stretch>
        </p:blipFill>
        <p:spPr>
          <a:xfrm>
            <a:off x="838200" y="228600"/>
            <a:ext cx="7010400" cy="4572000"/>
          </a:xfrm>
          <a:prstGeom prst="rect">
            <a:avLst/>
          </a:prstGeom>
        </p:spPr>
      </p:pic>
      <p:sp>
        <p:nvSpPr>
          <p:cNvPr id="4" name="Rectangle 3"/>
          <p:cNvSpPr/>
          <p:nvPr/>
        </p:nvSpPr>
        <p:spPr>
          <a:xfrm>
            <a:off x="609600" y="5410200"/>
            <a:ext cx="6705600" cy="646331"/>
          </a:xfrm>
          <a:prstGeom prst="rect">
            <a:avLst/>
          </a:prstGeom>
        </p:spPr>
        <p:txBody>
          <a:bodyPr wrap="square">
            <a:spAutoFit/>
          </a:bodyPr>
          <a:lstStyle/>
          <a:p>
            <a:r>
              <a:rPr lang="en-US" dirty="0"/>
              <a:t>This is how the map looks like and different colors represent different </a:t>
            </a:r>
            <a:r>
              <a:rPr lang="en-US" dirty="0" smtClean="0"/>
              <a:t>clusters. After applying the knn algorithm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6).png"/>
          <p:cNvPicPr/>
          <p:nvPr/>
        </p:nvPicPr>
        <p:blipFill>
          <a:blip r:embed="rId2"/>
          <a:stretch>
            <a:fillRect/>
          </a:stretch>
        </p:blipFill>
        <p:spPr>
          <a:xfrm>
            <a:off x="304800" y="1066800"/>
            <a:ext cx="7543800" cy="5486400"/>
          </a:xfrm>
          <a:prstGeom prst="rect">
            <a:avLst/>
          </a:prstGeom>
        </p:spPr>
      </p:pic>
      <p:sp>
        <p:nvSpPr>
          <p:cNvPr id="1025" name="Rectangle 1"/>
          <p:cNvSpPr>
            <a:spLocks noChangeArrowheads="1"/>
          </p:cNvSpPr>
          <p:nvPr/>
        </p:nvSpPr>
        <p:spPr bwMode="auto">
          <a:xfrm>
            <a:off x="609600" y="228600"/>
            <a:ext cx="199529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First </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cluster</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7).png"/>
          <p:cNvPicPr/>
          <p:nvPr/>
        </p:nvPicPr>
        <p:blipFill>
          <a:blip r:embed="rId2"/>
          <a:stretch>
            <a:fillRect/>
          </a:stretch>
        </p:blipFill>
        <p:spPr>
          <a:xfrm>
            <a:off x="457200" y="1758314"/>
            <a:ext cx="7620000" cy="4794886"/>
          </a:xfrm>
          <a:prstGeom prst="rect">
            <a:avLst/>
          </a:prstGeom>
        </p:spPr>
      </p:pic>
      <p:sp>
        <p:nvSpPr>
          <p:cNvPr id="3" name="Rectangle 2"/>
          <p:cNvSpPr/>
          <p:nvPr/>
        </p:nvSpPr>
        <p:spPr>
          <a:xfrm>
            <a:off x="457200" y="533400"/>
            <a:ext cx="2819400" cy="523220"/>
          </a:xfrm>
          <a:prstGeom prst="rect">
            <a:avLst/>
          </a:prstGeom>
        </p:spPr>
        <p:txBody>
          <a:bodyPr wrap="square">
            <a:spAutoFit/>
          </a:bodyPr>
          <a:lstStyle/>
          <a:p>
            <a:pPr lvl="0" fontAlgn="base">
              <a:spcBef>
                <a:spcPct val="0"/>
              </a:spcBef>
              <a:spcAft>
                <a:spcPct val="0"/>
              </a:spcAft>
            </a:pPr>
            <a:r>
              <a:rPr lang="en-US" sz="2800" b="1" dirty="0" smtClean="0">
                <a:latin typeface="Calibri" pitchFamily="34" charset="0"/>
                <a:ea typeface="Calibri" pitchFamily="34" charset="0"/>
                <a:cs typeface="Times New Roman" pitchFamily="18" charset="0"/>
              </a:rPr>
              <a:t>Second </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cluster</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8).png"/>
          <p:cNvPicPr/>
          <p:nvPr/>
        </p:nvPicPr>
        <p:blipFill>
          <a:blip r:embed="rId2"/>
          <a:stretch>
            <a:fillRect/>
          </a:stretch>
        </p:blipFill>
        <p:spPr>
          <a:xfrm>
            <a:off x="685800" y="1371600"/>
            <a:ext cx="7315200" cy="5029199"/>
          </a:xfrm>
          <a:prstGeom prst="rect">
            <a:avLst/>
          </a:prstGeom>
        </p:spPr>
      </p:pic>
      <p:sp>
        <p:nvSpPr>
          <p:cNvPr id="3" name="Rectangle 2"/>
          <p:cNvSpPr/>
          <p:nvPr/>
        </p:nvSpPr>
        <p:spPr>
          <a:xfrm>
            <a:off x="990600" y="533400"/>
            <a:ext cx="2895600" cy="461665"/>
          </a:xfrm>
          <a:prstGeom prst="rect">
            <a:avLst/>
          </a:prstGeom>
        </p:spPr>
        <p:txBody>
          <a:bodyPr wrap="square">
            <a:spAutoFit/>
          </a:bodyPr>
          <a:lstStyle/>
          <a:p>
            <a:pPr lvl="0" fontAlgn="base">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Third</a:t>
            </a:r>
            <a:r>
              <a:rPr kumimoji="0" lang="en-US" sz="24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cluster</a:t>
            </a:r>
            <a:r>
              <a:rPr kumimoji="0" 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1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9).png"/>
          <p:cNvPicPr/>
          <p:nvPr/>
        </p:nvPicPr>
        <p:blipFill>
          <a:blip r:embed="rId2"/>
          <a:stretch>
            <a:fillRect/>
          </a:stretch>
        </p:blipFill>
        <p:spPr>
          <a:xfrm>
            <a:off x="609600" y="1066800"/>
            <a:ext cx="7543800" cy="5562600"/>
          </a:xfrm>
          <a:prstGeom prst="rect">
            <a:avLst/>
          </a:prstGeom>
        </p:spPr>
      </p:pic>
      <p:sp>
        <p:nvSpPr>
          <p:cNvPr id="3" name="Rectangle 2"/>
          <p:cNvSpPr/>
          <p:nvPr/>
        </p:nvSpPr>
        <p:spPr>
          <a:xfrm>
            <a:off x="762000" y="457200"/>
            <a:ext cx="3352800" cy="523220"/>
          </a:xfrm>
          <a:prstGeom prst="rect">
            <a:avLst/>
          </a:prstGeom>
        </p:spPr>
        <p:txBody>
          <a:bodyPr wrap="square">
            <a:spAutoFit/>
          </a:bodyPr>
          <a:lstStyle/>
          <a:p>
            <a:pPr lvl="0" fontAlgn="base">
              <a:spcBef>
                <a:spcPct val="0"/>
              </a:spcBef>
              <a:spcAft>
                <a:spcPct val="0"/>
              </a:spcAft>
            </a:pPr>
            <a:r>
              <a:rPr lang="en-US" sz="2800" b="1" dirty="0" smtClean="0">
                <a:latin typeface="Calibri" pitchFamily="34" charset="0"/>
                <a:ea typeface="Calibri" pitchFamily="34" charset="0"/>
                <a:cs typeface="Times New Roman" pitchFamily="18" charset="0"/>
              </a:rPr>
              <a:t>Fourth </a:t>
            </a:r>
            <a:r>
              <a:rPr kumimoji="0" lang="en-US" sz="28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cluster</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52400" y="0"/>
            <a:ext cx="8229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Discussion: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this section, I would be discussing the observations I have noted and the recommendation that I can make based on the results. This analysis is performed on limited data. This may be right or may be wrong. But if good amount of data is available there is scope to come up with better results. There is high competition in Midtown and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Soho</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so it is very risky to open business in these areas. Central Harlem has also potential where closes to Morningside Heights area. It can be done more detailed analysis by adding other factors such as transportation, demographics of inhabitants.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Conclusion: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09800"/>
            <a:ext cx="7315200" cy="1323439"/>
          </a:xfrm>
          <a:prstGeom prst="rect">
            <a:avLst/>
          </a:prstGeom>
          <a:noFill/>
        </p:spPr>
        <p:txBody>
          <a:bodyPr wrap="square" rtlCol="0">
            <a:spAutoFit/>
          </a:bodyPr>
          <a:lstStyle/>
          <a:p>
            <a:r>
              <a:rPr lang="en-US" sz="8000" dirty="0" smtClean="0"/>
              <a:t>THANK YOU !</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7467600" cy="6186309"/>
          </a:xfrm>
          <a:prstGeom prst="rect">
            <a:avLst/>
          </a:prstGeom>
          <a:noFill/>
        </p:spPr>
        <p:txBody>
          <a:bodyPr wrap="square" rtlCol="0">
            <a:spAutoFit/>
          </a:bodyPr>
          <a:lstStyle/>
          <a:p>
            <a:r>
              <a:rPr lang="en-US" sz="2200" b="1" dirty="0"/>
              <a:t>Introduction </a:t>
            </a:r>
            <a:endParaRPr lang="en-US" sz="2200" dirty="0"/>
          </a:p>
          <a:p>
            <a:r>
              <a:rPr lang="en-US" sz="2200" dirty="0"/>
              <a:t>The City of New York is the most populous city in the United States. It is diverse and is the financial capital of USA.  It provides lot of business opportunities with lot of income sources through profits. It has got so many different kinds of businesses into the market. It is a economical hub of business and commerce. The city is a major center for banking and finance, markets, world trade, transport, tourism, culture, living, theater, concerts,</a:t>
            </a:r>
            <a:r>
              <a:rPr lang="en-US" sz="2200" b="1" dirty="0"/>
              <a:t> gymnasiums</a:t>
            </a:r>
            <a:r>
              <a:rPr lang="en-US" sz="2200" dirty="0"/>
              <a:t> and the arts in the United States. This vast market is highly competitive for new comers. As it is highly costly environment the ease of business is also costly. Thus, any new business needs to be check and take proper </a:t>
            </a:r>
            <a:r>
              <a:rPr lang="en-US" sz="2200" dirty="0" err="1"/>
              <a:t>descions</a:t>
            </a:r>
            <a:r>
              <a:rPr lang="en-US" sz="2200" dirty="0"/>
              <a:t>. The data derived from analysis will give good vision for the future business development which helps in reduction of risk. And the Return on Investment will be reasonable.</a:t>
            </a:r>
          </a:p>
          <a:p>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543800" cy="5539978"/>
          </a:xfrm>
          <a:prstGeom prst="rect">
            <a:avLst/>
          </a:prstGeom>
          <a:noFill/>
        </p:spPr>
        <p:txBody>
          <a:bodyPr wrap="square" rtlCol="0">
            <a:spAutoFit/>
          </a:bodyPr>
          <a:lstStyle/>
          <a:p>
            <a:r>
              <a:rPr lang="en-US" sz="2800" b="1" dirty="0"/>
              <a:t>Business problem</a:t>
            </a:r>
            <a:endParaRPr lang="en-US" sz="2800" dirty="0"/>
          </a:p>
          <a:p>
            <a:r>
              <a:rPr lang="en-US" sz="2800" dirty="0"/>
              <a:t> The City of New York has a numerous population and much part of the population’s combination of teenagers and middle aged people. With the increase in health problems due to lack of fitness people are interested of joining in gyms and develop physical fitness. So by this people need a good well equipped gym in the city. This is a good start of any new comer to introduce to the market, so we have to find out a suitable lace for the gym.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7696200" cy="5016758"/>
          </a:xfrm>
          <a:prstGeom prst="rect">
            <a:avLst/>
          </a:prstGeom>
          <a:noFill/>
        </p:spPr>
        <p:txBody>
          <a:bodyPr wrap="square" rtlCol="0">
            <a:spAutoFit/>
          </a:bodyPr>
          <a:lstStyle/>
          <a:p>
            <a:r>
              <a:rPr lang="en-US" sz="3200" b="1" dirty="0"/>
              <a:t>To Find a suitable location</a:t>
            </a:r>
            <a:endParaRPr lang="en-US" sz="3200" dirty="0"/>
          </a:p>
          <a:p>
            <a:r>
              <a:rPr lang="en-US" sz="3200" dirty="0"/>
              <a:t> To be a business successful ,we have to find a best place to start and  establish a gym the place where the environment is so nice to people come out of the traffic noises and increase their fitness levels so the place should get in this condition and it should be a proper safety place in the city </a:t>
            </a:r>
          </a:p>
          <a:p>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7848600" cy="4524315"/>
          </a:xfrm>
          <a:prstGeom prst="rect">
            <a:avLst/>
          </a:prstGeom>
          <a:noFill/>
        </p:spPr>
        <p:txBody>
          <a:bodyPr wrap="square" rtlCol="0">
            <a:spAutoFit/>
          </a:bodyPr>
          <a:lstStyle/>
          <a:p>
            <a:r>
              <a:rPr lang="en-US" b="1" dirty="0" smtClean="0"/>
              <a:t>Target Audience:</a:t>
            </a:r>
            <a:endParaRPr lang="en-US" dirty="0" smtClean="0"/>
          </a:p>
          <a:p>
            <a:r>
              <a:rPr lang="en-US" dirty="0" smtClean="0"/>
              <a:t> My Client wants to open his business in </a:t>
            </a:r>
            <a:r>
              <a:rPr lang="en-US" dirty="0" err="1" smtClean="0"/>
              <a:t>NewYork</a:t>
            </a:r>
            <a:r>
              <a:rPr lang="en-US" dirty="0" smtClean="0"/>
              <a:t> , so I only focus on that borough during my analysis. The main aim is to find and suggest to the management which neighborhood of </a:t>
            </a:r>
            <a:r>
              <a:rPr lang="en-US" dirty="0" err="1" smtClean="0"/>
              <a:t>Newyork</a:t>
            </a:r>
            <a:r>
              <a:rPr lang="en-US" dirty="0" smtClean="0"/>
              <a:t> city will be best option for the gym.</a:t>
            </a:r>
          </a:p>
          <a:p>
            <a:endParaRPr lang="en-US" dirty="0" smtClean="0"/>
          </a:p>
          <a:p>
            <a:r>
              <a:rPr lang="en-US" b="1" dirty="0" smtClean="0"/>
              <a:t>Data </a:t>
            </a:r>
            <a:r>
              <a:rPr lang="en-US" b="1" dirty="0" err="1" smtClean="0"/>
              <a:t>Data</a:t>
            </a:r>
            <a:r>
              <a:rPr lang="en-US" b="1" dirty="0" smtClean="0"/>
              <a:t> 1:</a:t>
            </a:r>
            <a:endParaRPr lang="en-US" dirty="0" smtClean="0"/>
          </a:p>
          <a:p>
            <a:r>
              <a:rPr lang="en-US" dirty="0" smtClean="0"/>
              <a:t> Neighborhood has a total of 5 boroughs and 306 neighborhoods. In order to divide the neighborhoods and search over them, we will mainly need a dataset that contains the 5 boroughs and the neighborhoods that contain each borough with the latitude and longitude coordinates of each neighborhood. This dataset exists for free on the web. Link to the dataset is: </a:t>
            </a:r>
          </a:p>
          <a:p>
            <a:r>
              <a:rPr lang="en-US" dirty="0" smtClean="0"/>
              <a:t>https://geo.nyu.edu/ catalog/nyu_2451_34572.</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descr="exa.JPG"/>
          <p:cNvPicPr/>
          <p:nvPr/>
        </p:nvPicPr>
        <p:blipFill>
          <a:blip r:embed="rId2"/>
          <a:stretch>
            <a:fillRect/>
          </a:stretch>
        </p:blipFill>
        <p:spPr>
          <a:xfrm>
            <a:off x="1066800" y="1828800"/>
            <a:ext cx="5791200" cy="3505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7391400" cy="3139321"/>
          </a:xfrm>
          <a:prstGeom prst="rect">
            <a:avLst/>
          </a:prstGeom>
          <a:noFill/>
        </p:spPr>
        <p:txBody>
          <a:bodyPr wrap="square" rtlCol="0">
            <a:spAutoFit/>
          </a:bodyPr>
          <a:lstStyle/>
          <a:p>
            <a:r>
              <a:rPr lang="en-US" b="1" dirty="0"/>
              <a:t>Data2:</a:t>
            </a:r>
            <a:endParaRPr lang="en-US" dirty="0"/>
          </a:p>
          <a:p>
            <a:r>
              <a:rPr lang="en-US" dirty="0"/>
              <a:t> New York City geographical coordinate’s data will be utilized as input for the Foursquare API that will be helpful in getting venues information for each neighborhood. We will use the Foursquare API to explore neighborhoods in New York </a:t>
            </a:r>
            <a:r>
              <a:rPr lang="en-US" dirty="0" smtClean="0"/>
              <a:t>City</a:t>
            </a:r>
          </a:p>
          <a:p>
            <a:endParaRPr lang="en-US" dirty="0"/>
          </a:p>
          <a:p>
            <a:endParaRPr lang="en-US" dirty="0" smtClean="0"/>
          </a:p>
          <a:p>
            <a:endParaRPr lang="en-US" dirty="0"/>
          </a:p>
          <a:p>
            <a:endParaRPr lang="en-US" dirty="0" smtClean="0"/>
          </a:p>
          <a:p>
            <a:endParaRPr lang="en-US" dirty="0"/>
          </a:p>
          <a:p>
            <a:endParaRPr lang="en-US" dirty="0"/>
          </a:p>
        </p:txBody>
      </p:sp>
      <p:pic>
        <p:nvPicPr>
          <p:cNvPr id="3" name="Picture 2" descr="Screenshot (147).png"/>
          <p:cNvPicPr/>
          <p:nvPr/>
        </p:nvPicPr>
        <p:blipFill>
          <a:blip r:embed="rId2"/>
          <a:stretch>
            <a:fillRect/>
          </a:stretch>
        </p:blipFill>
        <p:spPr>
          <a:xfrm>
            <a:off x="457200" y="2133600"/>
            <a:ext cx="723900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49).png"/>
          <p:cNvPicPr/>
          <p:nvPr/>
        </p:nvPicPr>
        <p:blipFill>
          <a:blip r:embed="rId2"/>
          <a:stretch>
            <a:fillRect/>
          </a:stretch>
        </p:blipFill>
        <p:spPr>
          <a:xfrm>
            <a:off x="533400" y="228600"/>
            <a:ext cx="7162800" cy="4876799"/>
          </a:xfrm>
          <a:prstGeom prst="rect">
            <a:avLst/>
          </a:prstGeom>
        </p:spPr>
      </p:pic>
      <p:sp>
        <p:nvSpPr>
          <p:cNvPr id="4" name="TextBox 3"/>
          <p:cNvSpPr txBox="1"/>
          <p:nvPr/>
        </p:nvSpPr>
        <p:spPr>
          <a:xfrm>
            <a:off x="457200" y="5562600"/>
            <a:ext cx="6705600" cy="923330"/>
          </a:xfrm>
          <a:prstGeom prst="rect">
            <a:avLst/>
          </a:prstGeom>
          <a:noFill/>
        </p:spPr>
        <p:txBody>
          <a:bodyPr wrap="square" rtlCol="0">
            <a:spAutoFit/>
          </a:bodyPr>
          <a:lstStyle/>
          <a:p>
            <a:r>
              <a:rPr lang="en-US" dirty="0"/>
              <a:t>A map with all the neighborhoods imposed on the map of new York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0).png"/>
          <p:cNvPicPr/>
          <p:nvPr/>
        </p:nvPicPr>
        <p:blipFill>
          <a:blip r:embed="rId2"/>
          <a:stretch>
            <a:fillRect/>
          </a:stretch>
        </p:blipFill>
        <p:spPr>
          <a:xfrm>
            <a:off x="457200" y="304800"/>
            <a:ext cx="7315200" cy="4876799"/>
          </a:xfrm>
          <a:prstGeom prst="rect">
            <a:avLst/>
          </a:prstGeom>
        </p:spPr>
      </p:pic>
      <p:sp>
        <p:nvSpPr>
          <p:cNvPr id="3" name="Rectangle 2"/>
          <p:cNvSpPr/>
          <p:nvPr/>
        </p:nvSpPr>
        <p:spPr>
          <a:xfrm>
            <a:off x="1981200" y="5334000"/>
            <a:ext cx="4572000" cy="1200329"/>
          </a:xfrm>
          <a:prstGeom prst="rect">
            <a:avLst/>
          </a:prstGeom>
        </p:spPr>
        <p:txBody>
          <a:bodyPr>
            <a:spAutoFit/>
          </a:bodyPr>
          <a:lstStyle/>
          <a:p>
            <a:r>
              <a:rPr lang="en-US" dirty="0"/>
              <a:t>This data is </a:t>
            </a:r>
            <a:r>
              <a:rPr lang="en-US" dirty="0" smtClean="0"/>
              <a:t>retrieved </a:t>
            </a:r>
            <a:r>
              <a:rPr lang="en-US" dirty="0"/>
              <a:t>from the foursquare </a:t>
            </a:r>
            <a:r>
              <a:rPr lang="en-US" dirty="0" err="1"/>
              <a:t>api</a:t>
            </a:r>
            <a:r>
              <a:rPr lang="en-US" dirty="0"/>
              <a:t> where we got the different gym facilities located at different localities.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TotalTime>
  <Words>830</Words>
  <Application>Microsoft Office PowerPoint</Application>
  <PresentationFormat>On-screen Show (4:3)</PresentationFormat>
  <Paragraphs>35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Final report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dc:title>
  <dc:creator>KALYAN</dc:creator>
  <cp:lastModifiedBy>KALYAN</cp:lastModifiedBy>
  <cp:revision>1</cp:revision>
  <dcterms:created xsi:type="dcterms:W3CDTF">2019-07-19T15:50:52Z</dcterms:created>
  <dcterms:modified xsi:type="dcterms:W3CDTF">2019-07-19T16:18:57Z</dcterms:modified>
</cp:coreProperties>
</file>