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97" r:id="rId5"/>
    <p:sldId id="298" r:id="rId6"/>
    <p:sldId id="300" r:id="rId7"/>
    <p:sldId id="302" r:id="rId8"/>
    <p:sldId id="303" r:id="rId9"/>
    <p:sldId id="307" r:id="rId10"/>
    <p:sldId id="305" r:id="rId11"/>
    <p:sldId id="306" r:id="rId12"/>
    <p:sldId id="308" r:id="rId13"/>
    <p:sldId id="309" r:id="rId14"/>
    <p:sldId id="304" r:id="rId15"/>
    <p:sldId id="296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E7E7E"/>
                </a:solidFill>
                <a:latin typeface="Lato"/>
                <a:cs typeface="Lato"/>
              </a:defRPr>
            </a:lvl1pPr>
          </a:lstStyle>
          <a:p>
            <a:pPr marL="381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4D4D4D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E7E7E"/>
                </a:solidFill>
                <a:latin typeface="Lato"/>
                <a:cs typeface="Lato"/>
              </a:defRPr>
            </a:lvl1pPr>
          </a:lstStyle>
          <a:p>
            <a:pPr marL="381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4D4D4D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69719" y="2145792"/>
            <a:ext cx="4058920" cy="3693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0359" y="2023872"/>
            <a:ext cx="5123815" cy="3693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E7E7E"/>
                </a:solidFill>
                <a:latin typeface="Lato"/>
                <a:cs typeface="Lato"/>
              </a:defRPr>
            </a:lvl1pPr>
          </a:lstStyle>
          <a:p>
            <a:pPr marL="381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4D4D4D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E7E7E"/>
                </a:solidFill>
                <a:latin typeface="Lato"/>
                <a:cs typeface="Lato"/>
              </a:defRPr>
            </a:lvl1pPr>
          </a:lstStyle>
          <a:p>
            <a:pPr marL="381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E7E7E"/>
                </a:solidFill>
                <a:latin typeface="Lato"/>
                <a:cs typeface="Lato"/>
              </a:defRPr>
            </a:lvl1pPr>
          </a:lstStyle>
          <a:p>
            <a:pPr marL="381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263489" y="220888"/>
            <a:ext cx="239395" cy="676910"/>
          </a:xfrm>
          <a:custGeom>
            <a:avLst/>
            <a:gdLst/>
            <a:ahLst/>
            <a:cxnLst/>
            <a:rect l="l" t="t" r="r" b="b"/>
            <a:pathLst>
              <a:path w="239395" h="676910">
                <a:moveTo>
                  <a:pt x="173822" y="0"/>
                </a:moveTo>
                <a:lnTo>
                  <a:pt x="131610" y="15014"/>
                </a:lnTo>
                <a:lnTo>
                  <a:pt x="108804" y="53412"/>
                </a:lnTo>
                <a:lnTo>
                  <a:pt x="0" y="597328"/>
                </a:lnTo>
                <a:lnTo>
                  <a:pt x="783" y="627063"/>
                </a:lnTo>
                <a:lnTo>
                  <a:pt x="13725" y="652384"/>
                </a:lnTo>
                <a:lnTo>
                  <a:pt x="36059" y="669993"/>
                </a:lnTo>
                <a:lnTo>
                  <a:pt x="65017" y="676596"/>
                </a:lnTo>
                <a:lnTo>
                  <a:pt x="87586" y="672636"/>
                </a:lnTo>
                <a:lnTo>
                  <a:pt x="106982" y="661588"/>
                </a:lnTo>
                <a:lnTo>
                  <a:pt x="121650" y="644694"/>
                </a:lnTo>
                <a:lnTo>
                  <a:pt x="130035" y="623198"/>
                </a:lnTo>
                <a:lnTo>
                  <a:pt x="238850" y="79273"/>
                </a:lnTo>
                <a:lnTo>
                  <a:pt x="238060" y="49540"/>
                </a:lnTo>
                <a:lnTo>
                  <a:pt x="225114" y="24217"/>
                </a:lnTo>
                <a:lnTo>
                  <a:pt x="202778" y="6604"/>
                </a:lnTo>
                <a:lnTo>
                  <a:pt x="173822" y="0"/>
                </a:lnTo>
                <a:close/>
              </a:path>
            </a:pathLst>
          </a:custGeom>
          <a:solidFill>
            <a:srgbClr val="005A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01845" y="390041"/>
            <a:ext cx="205104" cy="508000"/>
          </a:xfrm>
          <a:custGeom>
            <a:avLst/>
            <a:gdLst/>
            <a:ahLst/>
            <a:cxnLst/>
            <a:rect l="l" t="t" r="r" b="b"/>
            <a:pathLst>
              <a:path w="205104" h="508000">
                <a:moveTo>
                  <a:pt x="139993" y="0"/>
                </a:moveTo>
                <a:lnTo>
                  <a:pt x="98030" y="15138"/>
                </a:lnTo>
                <a:lnTo>
                  <a:pt x="74967" y="53412"/>
                </a:lnTo>
                <a:lnTo>
                  <a:pt x="0" y="428175"/>
                </a:lnTo>
                <a:lnTo>
                  <a:pt x="786" y="457911"/>
                </a:lnTo>
                <a:lnTo>
                  <a:pt x="13725" y="483231"/>
                </a:lnTo>
                <a:lnTo>
                  <a:pt x="36059" y="500841"/>
                </a:lnTo>
                <a:lnTo>
                  <a:pt x="65026" y="507443"/>
                </a:lnTo>
                <a:lnTo>
                  <a:pt x="87593" y="503437"/>
                </a:lnTo>
                <a:lnTo>
                  <a:pt x="106986" y="492311"/>
                </a:lnTo>
                <a:lnTo>
                  <a:pt x="121648" y="475401"/>
                </a:lnTo>
                <a:lnTo>
                  <a:pt x="130024" y="454045"/>
                </a:lnTo>
                <a:lnTo>
                  <a:pt x="204992" y="79273"/>
                </a:lnTo>
                <a:lnTo>
                  <a:pt x="204217" y="49540"/>
                </a:lnTo>
                <a:lnTo>
                  <a:pt x="191279" y="24217"/>
                </a:lnTo>
                <a:lnTo>
                  <a:pt x="168948" y="6604"/>
                </a:lnTo>
                <a:lnTo>
                  <a:pt x="139993" y="0"/>
                </a:lnTo>
                <a:close/>
              </a:path>
            </a:pathLst>
          </a:custGeom>
          <a:solidFill>
            <a:srgbClr val="005A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770032" y="762168"/>
            <a:ext cx="135341" cy="1353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707996" y="221221"/>
            <a:ext cx="135341" cy="1353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1182218" y="491521"/>
            <a:ext cx="435609" cy="135890"/>
          </a:xfrm>
          <a:custGeom>
            <a:avLst/>
            <a:gdLst/>
            <a:ahLst/>
            <a:cxnLst/>
            <a:rect l="l" t="t" r="r" b="b"/>
            <a:pathLst>
              <a:path w="435609" h="135890">
                <a:moveTo>
                  <a:pt x="370192" y="0"/>
                </a:moveTo>
                <a:lnTo>
                  <a:pt x="65681" y="0"/>
                </a:lnTo>
                <a:lnTo>
                  <a:pt x="23469" y="15014"/>
                </a:lnTo>
                <a:lnTo>
                  <a:pt x="663" y="53412"/>
                </a:lnTo>
                <a:lnTo>
                  <a:pt x="0" y="56070"/>
                </a:lnTo>
                <a:lnTo>
                  <a:pt x="782" y="85801"/>
                </a:lnTo>
                <a:lnTo>
                  <a:pt x="13725" y="111118"/>
                </a:lnTo>
                <a:lnTo>
                  <a:pt x="36059" y="128725"/>
                </a:lnTo>
                <a:lnTo>
                  <a:pt x="65016" y="135327"/>
                </a:lnTo>
                <a:lnTo>
                  <a:pt x="369528" y="135327"/>
                </a:lnTo>
                <a:lnTo>
                  <a:pt x="392096" y="131322"/>
                </a:lnTo>
                <a:lnTo>
                  <a:pt x="411492" y="120197"/>
                </a:lnTo>
                <a:lnTo>
                  <a:pt x="426162" y="103288"/>
                </a:lnTo>
                <a:lnTo>
                  <a:pt x="434554" y="81932"/>
                </a:lnTo>
                <a:lnTo>
                  <a:pt x="435218" y="79274"/>
                </a:lnTo>
                <a:lnTo>
                  <a:pt x="434432" y="49540"/>
                </a:lnTo>
                <a:lnTo>
                  <a:pt x="421493" y="24217"/>
                </a:lnTo>
                <a:lnTo>
                  <a:pt x="399159" y="6604"/>
                </a:lnTo>
                <a:lnTo>
                  <a:pt x="370192" y="0"/>
                </a:lnTo>
                <a:close/>
              </a:path>
            </a:pathLst>
          </a:custGeom>
          <a:solidFill>
            <a:srgbClr val="EB2A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9117" y="232918"/>
            <a:ext cx="175641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4D4D4D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5982" y="1913889"/>
            <a:ext cx="9713595" cy="3563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89664" y="6493364"/>
            <a:ext cx="195579" cy="147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7E7E7E"/>
                </a:solidFill>
                <a:latin typeface="Lato"/>
                <a:cs typeface="Lato"/>
              </a:defRPr>
            </a:lvl1pPr>
          </a:lstStyle>
          <a:p>
            <a:pPr marL="381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hexaware.com/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f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hyperlink" Target="http://www.hexaware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hexaware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exaware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49596" y="255015"/>
            <a:ext cx="6861175" cy="6350000"/>
            <a:chOff x="5149596" y="255015"/>
            <a:chExt cx="6861175" cy="6350000"/>
          </a:xfrm>
        </p:grpSpPr>
        <p:sp>
          <p:nvSpPr>
            <p:cNvPr id="3" name="object 3"/>
            <p:cNvSpPr/>
            <p:nvPr/>
          </p:nvSpPr>
          <p:spPr>
            <a:xfrm>
              <a:off x="5725668" y="5017007"/>
              <a:ext cx="156972" cy="1569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535168" y="255015"/>
              <a:ext cx="6358255" cy="6350000"/>
            </a:xfrm>
            <a:custGeom>
              <a:avLst/>
              <a:gdLst/>
              <a:ahLst/>
              <a:cxnLst/>
              <a:rect l="l" t="t" r="r" b="b"/>
              <a:pathLst>
                <a:path w="6358255" h="6350000">
                  <a:moveTo>
                    <a:pt x="3496277" y="6337299"/>
                  </a:moveTo>
                  <a:lnTo>
                    <a:pt x="2868080" y="6337299"/>
                  </a:lnTo>
                  <a:lnTo>
                    <a:pt x="2919375" y="6349999"/>
                  </a:lnTo>
                  <a:lnTo>
                    <a:pt x="3444111" y="6349999"/>
                  </a:lnTo>
                  <a:lnTo>
                    <a:pt x="3496277" y="6337299"/>
                  </a:lnTo>
                  <a:close/>
                </a:path>
                <a:path w="6358255" h="6350000">
                  <a:moveTo>
                    <a:pt x="3599710" y="6324599"/>
                  </a:moveTo>
                  <a:lnTo>
                    <a:pt x="2766188" y="6324599"/>
                  </a:lnTo>
                  <a:lnTo>
                    <a:pt x="2817015" y="6337299"/>
                  </a:lnTo>
                  <a:lnTo>
                    <a:pt x="3548145" y="6337299"/>
                  </a:lnTo>
                  <a:lnTo>
                    <a:pt x="3599710" y="6324599"/>
                  </a:lnTo>
                  <a:close/>
                </a:path>
                <a:path w="6358255" h="6350000">
                  <a:moveTo>
                    <a:pt x="3594998" y="25400"/>
                  </a:moveTo>
                  <a:lnTo>
                    <a:pt x="2777681" y="25400"/>
                  </a:lnTo>
                  <a:lnTo>
                    <a:pt x="2728502" y="38100"/>
                  </a:lnTo>
                  <a:lnTo>
                    <a:pt x="2679563" y="38100"/>
                  </a:lnTo>
                  <a:lnTo>
                    <a:pt x="2582432" y="63500"/>
                  </a:lnTo>
                  <a:lnTo>
                    <a:pt x="2534251" y="63500"/>
                  </a:lnTo>
                  <a:lnTo>
                    <a:pt x="2158822" y="165099"/>
                  </a:lnTo>
                  <a:lnTo>
                    <a:pt x="2113235" y="190499"/>
                  </a:lnTo>
                  <a:lnTo>
                    <a:pt x="2023020" y="215899"/>
                  </a:lnTo>
                  <a:lnTo>
                    <a:pt x="1978405" y="241299"/>
                  </a:lnTo>
                  <a:lnTo>
                    <a:pt x="1934125" y="253999"/>
                  </a:lnTo>
                  <a:lnTo>
                    <a:pt x="1890187" y="279399"/>
                  </a:lnTo>
                  <a:lnTo>
                    <a:pt x="1846597" y="292099"/>
                  </a:lnTo>
                  <a:lnTo>
                    <a:pt x="1803360" y="317499"/>
                  </a:lnTo>
                  <a:lnTo>
                    <a:pt x="1760483" y="330199"/>
                  </a:lnTo>
                  <a:lnTo>
                    <a:pt x="1717971" y="355599"/>
                  </a:lnTo>
                  <a:lnTo>
                    <a:pt x="1592688" y="431799"/>
                  </a:lnTo>
                  <a:lnTo>
                    <a:pt x="1551697" y="444499"/>
                  </a:lnTo>
                  <a:lnTo>
                    <a:pt x="1511102" y="469899"/>
                  </a:lnTo>
                  <a:lnTo>
                    <a:pt x="1391747" y="546099"/>
                  </a:lnTo>
                  <a:lnTo>
                    <a:pt x="1352792" y="584199"/>
                  </a:lnTo>
                  <a:lnTo>
                    <a:pt x="1276163" y="634999"/>
                  </a:lnTo>
                  <a:lnTo>
                    <a:pt x="1201282" y="685799"/>
                  </a:lnTo>
                  <a:lnTo>
                    <a:pt x="1164511" y="723899"/>
                  </a:lnTo>
                  <a:lnTo>
                    <a:pt x="1128195" y="749299"/>
                  </a:lnTo>
                  <a:lnTo>
                    <a:pt x="1092340" y="787399"/>
                  </a:lnTo>
                  <a:lnTo>
                    <a:pt x="1022034" y="838199"/>
                  </a:lnTo>
                  <a:lnTo>
                    <a:pt x="987596" y="876299"/>
                  </a:lnTo>
                  <a:lnTo>
                    <a:pt x="953643" y="914399"/>
                  </a:lnTo>
                  <a:lnTo>
                    <a:pt x="920180" y="939799"/>
                  </a:lnTo>
                  <a:lnTo>
                    <a:pt x="887213" y="977899"/>
                  </a:lnTo>
                  <a:lnTo>
                    <a:pt x="854748" y="1015999"/>
                  </a:lnTo>
                  <a:lnTo>
                    <a:pt x="822791" y="1041399"/>
                  </a:lnTo>
                  <a:lnTo>
                    <a:pt x="791349" y="1079499"/>
                  </a:lnTo>
                  <a:lnTo>
                    <a:pt x="760427" y="1117599"/>
                  </a:lnTo>
                  <a:lnTo>
                    <a:pt x="730030" y="1155699"/>
                  </a:lnTo>
                  <a:lnTo>
                    <a:pt x="700166" y="1193799"/>
                  </a:lnTo>
                  <a:lnTo>
                    <a:pt x="670840" y="1219199"/>
                  </a:lnTo>
                  <a:lnTo>
                    <a:pt x="642057" y="1257299"/>
                  </a:lnTo>
                  <a:lnTo>
                    <a:pt x="613824" y="1295399"/>
                  </a:lnTo>
                  <a:lnTo>
                    <a:pt x="586147" y="1333499"/>
                  </a:lnTo>
                  <a:lnTo>
                    <a:pt x="559032" y="1371599"/>
                  </a:lnTo>
                  <a:lnTo>
                    <a:pt x="532484" y="1409699"/>
                  </a:lnTo>
                  <a:lnTo>
                    <a:pt x="506510" y="1460499"/>
                  </a:lnTo>
                  <a:lnTo>
                    <a:pt x="481115" y="1498599"/>
                  </a:lnTo>
                  <a:lnTo>
                    <a:pt x="456306" y="1536699"/>
                  </a:lnTo>
                  <a:lnTo>
                    <a:pt x="432088" y="1574799"/>
                  </a:lnTo>
                  <a:lnTo>
                    <a:pt x="408467" y="1612899"/>
                  </a:lnTo>
                  <a:lnTo>
                    <a:pt x="385450" y="1663699"/>
                  </a:lnTo>
                  <a:lnTo>
                    <a:pt x="363042" y="1701799"/>
                  </a:lnTo>
                  <a:lnTo>
                    <a:pt x="341250" y="1739899"/>
                  </a:lnTo>
                  <a:lnTo>
                    <a:pt x="320078" y="1790699"/>
                  </a:lnTo>
                  <a:lnTo>
                    <a:pt x="299533" y="1828799"/>
                  </a:lnTo>
                  <a:lnTo>
                    <a:pt x="279622" y="1866899"/>
                  </a:lnTo>
                  <a:lnTo>
                    <a:pt x="260350" y="1917699"/>
                  </a:lnTo>
                  <a:lnTo>
                    <a:pt x="434439" y="1917699"/>
                  </a:lnTo>
                  <a:lnTo>
                    <a:pt x="460756" y="1943099"/>
                  </a:lnTo>
                  <a:lnTo>
                    <a:pt x="479357" y="1968499"/>
                  </a:lnTo>
                  <a:lnTo>
                    <a:pt x="486410" y="1993899"/>
                  </a:lnTo>
                  <a:lnTo>
                    <a:pt x="479357" y="2019299"/>
                  </a:lnTo>
                  <a:lnTo>
                    <a:pt x="460756" y="2044699"/>
                  </a:lnTo>
                  <a:lnTo>
                    <a:pt x="434439" y="2070099"/>
                  </a:lnTo>
                  <a:lnTo>
                    <a:pt x="198628" y="2070099"/>
                  </a:lnTo>
                  <a:lnTo>
                    <a:pt x="181996" y="2120899"/>
                  </a:lnTo>
                  <a:lnTo>
                    <a:pt x="165958" y="2158999"/>
                  </a:lnTo>
                  <a:lnTo>
                    <a:pt x="150540" y="2209799"/>
                  </a:lnTo>
                  <a:lnTo>
                    <a:pt x="135767" y="2260599"/>
                  </a:lnTo>
                  <a:lnTo>
                    <a:pt x="121662" y="2298699"/>
                  </a:lnTo>
                  <a:lnTo>
                    <a:pt x="108253" y="2349499"/>
                  </a:lnTo>
                  <a:lnTo>
                    <a:pt x="95562" y="2400299"/>
                  </a:lnTo>
                  <a:lnTo>
                    <a:pt x="83616" y="2451099"/>
                  </a:lnTo>
                  <a:lnTo>
                    <a:pt x="72439" y="2489199"/>
                  </a:lnTo>
                  <a:lnTo>
                    <a:pt x="62057" y="2539999"/>
                  </a:lnTo>
                  <a:lnTo>
                    <a:pt x="52493" y="2590799"/>
                  </a:lnTo>
                  <a:lnTo>
                    <a:pt x="43774" y="2641599"/>
                  </a:lnTo>
                  <a:lnTo>
                    <a:pt x="35924" y="2692399"/>
                  </a:lnTo>
                  <a:lnTo>
                    <a:pt x="28968" y="2743199"/>
                  </a:lnTo>
                  <a:lnTo>
                    <a:pt x="22932" y="2781299"/>
                  </a:lnTo>
                  <a:lnTo>
                    <a:pt x="17839" y="2832099"/>
                  </a:lnTo>
                  <a:lnTo>
                    <a:pt x="13716" y="2882899"/>
                  </a:lnTo>
                  <a:lnTo>
                    <a:pt x="1548384" y="2882899"/>
                  </a:lnTo>
                  <a:lnTo>
                    <a:pt x="1581495" y="2895599"/>
                  </a:lnTo>
                  <a:lnTo>
                    <a:pt x="1607534" y="2908299"/>
                  </a:lnTo>
                  <a:lnTo>
                    <a:pt x="1624572" y="2933699"/>
                  </a:lnTo>
                  <a:lnTo>
                    <a:pt x="1630680" y="2971799"/>
                  </a:lnTo>
                  <a:lnTo>
                    <a:pt x="1624572" y="2997199"/>
                  </a:lnTo>
                  <a:lnTo>
                    <a:pt x="1607534" y="3022599"/>
                  </a:lnTo>
                  <a:lnTo>
                    <a:pt x="1581495" y="3047999"/>
                  </a:lnTo>
                  <a:lnTo>
                    <a:pt x="0" y="3047999"/>
                  </a:lnTo>
                  <a:lnTo>
                    <a:pt x="0" y="3174999"/>
                  </a:lnTo>
                  <a:lnTo>
                    <a:pt x="414" y="3238499"/>
                  </a:lnTo>
                  <a:lnTo>
                    <a:pt x="1651" y="3289299"/>
                  </a:lnTo>
                  <a:lnTo>
                    <a:pt x="3706" y="3340099"/>
                  </a:lnTo>
                  <a:lnTo>
                    <a:pt x="6571" y="3390899"/>
                  </a:lnTo>
                  <a:lnTo>
                    <a:pt x="10239" y="3441699"/>
                  </a:lnTo>
                  <a:lnTo>
                    <a:pt x="14702" y="3492499"/>
                  </a:lnTo>
                  <a:lnTo>
                    <a:pt x="19956" y="3543299"/>
                  </a:lnTo>
                  <a:lnTo>
                    <a:pt x="25992" y="3594099"/>
                  </a:lnTo>
                  <a:lnTo>
                    <a:pt x="32803" y="3644899"/>
                  </a:lnTo>
                  <a:lnTo>
                    <a:pt x="40383" y="3695699"/>
                  </a:lnTo>
                  <a:lnTo>
                    <a:pt x="48725" y="3746499"/>
                  </a:lnTo>
                  <a:lnTo>
                    <a:pt x="57822" y="3784599"/>
                  </a:lnTo>
                  <a:lnTo>
                    <a:pt x="67667" y="3835399"/>
                  </a:lnTo>
                  <a:lnTo>
                    <a:pt x="78254" y="3886199"/>
                  </a:lnTo>
                  <a:lnTo>
                    <a:pt x="89575" y="3936999"/>
                  </a:lnTo>
                  <a:lnTo>
                    <a:pt x="101623" y="3987799"/>
                  </a:lnTo>
                  <a:lnTo>
                    <a:pt x="114392" y="4038599"/>
                  </a:lnTo>
                  <a:lnTo>
                    <a:pt x="127875" y="4076699"/>
                  </a:lnTo>
                  <a:lnTo>
                    <a:pt x="142064" y="4127499"/>
                  </a:lnTo>
                  <a:lnTo>
                    <a:pt x="156954" y="4178299"/>
                  </a:lnTo>
                  <a:lnTo>
                    <a:pt x="172537" y="4216399"/>
                  </a:lnTo>
                  <a:lnTo>
                    <a:pt x="188806" y="4267199"/>
                  </a:lnTo>
                  <a:lnTo>
                    <a:pt x="205755" y="4317999"/>
                  </a:lnTo>
                  <a:lnTo>
                    <a:pt x="223376" y="4356099"/>
                  </a:lnTo>
                  <a:lnTo>
                    <a:pt x="241663" y="4406899"/>
                  </a:lnTo>
                  <a:lnTo>
                    <a:pt x="260609" y="4444999"/>
                  </a:lnTo>
                  <a:lnTo>
                    <a:pt x="280206" y="4495799"/>
                  </a:lnTo>
                  <a:lnTo>
                    <a:pt x="300449" y="4533899"/>
                  </a:lnTo>
                  <a:lnTo>
                    <a:pt x="321330" y="4584699"/>
                  </a:lnTo>
                  <a:lnTo>
                    <a:pt x="342842" y="4622799"/>
                  </a:lnTo>
                  <a:lnTo>
                    <a:pt x="364979" y="4673599"/>
                  </a:lnTo>
                  <a:lnTo>
                    <a:pt x="387733" y="4711699"/>
                  </a:lnTo>
                  <a:lnTo>
                    <a:pt x="411099" y="4749799"/>
                  </a:lnTo>
                  <a:lnTo>
                    <a:pt x="1630680" y="4749799"/>
                  </a:lnTo>
                  <a:lnTo>
                    <a:pt x="1663717" y="4762499"/>
                  </a:lnTo>
                  <a:lnTo>
                    <a:pt x="1689719" y="4775199"/>
                  </a:lnTo>
                  <a:lnTo>
                    <a:pt x="1706743" y="4800599"/>
                  </a:lnTo>
                  <a:lnTo>
                    <a:pt x="1712849" y="4825999"/>
                  </a:lnTo>
                  <a:lnTo>
                    <a:pt x="1706743" y="4864099"/>
                  </a:lnTo>
                  <a:lnTo>
                    <a:pt x="1689719" y="4889499"/>
                  </a:lnTo>
                  <a:lnTo>
                    <a:pt x="1663717" y="4902199"/>
                  </a:lnTo>
                  <a:lnTo>
                    <a:pt x="1630680" y="4914899"/>
                  </a:lnTo>
                  <a:lnTo>
                    <a:pt x="513842" y="4914899"/>
                  </a:lnTo>
                  <a:lnTo>
                    <a:pt x="540958" y="4952999"/>
                  </a:lnTo>
                  <a:lnTo>
                    <a:pt x="568862" y="4991099"/>
                  </a:lnTo>
                  <a:lnTo>
                    <a:pt x="597511" y="5029199"/>
                  </a:lnTo>
                  <a:lnTo>
                    <a:pt x="626863" y="5079999"/>
                  </a:lnTo>
                  <a:lnTo>
                    <a:pt x="656875" y="5118099"/>
                  </a:lnTo>
                  <a:lnTo>
                    <a:pt x="687504" y="5156199"/>
                  </a:lnTo>
                  <a:lnTo>
                    <a:pt x="718708" y="5194299"/>
                  </a:lnTo>
                  <a:lnTo>
                    <a:pt x="750444" y="5232399"/>
                  </a:lnTo>
                  <a:lnTo>
                    <a:pt x="782668" y="5270499"/>
                  </a:lnTo>
                  <a:lnTo>
                    <a:pt x="815340" y="5308599"/>
                  </a:lnTo>
                  <a:lnTo>
                    <a:pt x="2007489" y="5308599"/>
                  </a:lnTo>
                  <a:lnTo>
                    <a:pt x="2040526" y="5321299"/>
                  </a:lnTo>
                  <a:lnTo>
                    <a:pt x="2066528" y="5333999"/>
                  </a:lnTo>
                  <a:lnTo>
                    <a:pt x="2083552" y="5359399"/>
                  </a:lnTo>
                  <a:lnTo>
                    <a:pt x="2089658" y="5384799"/>
                  </a:lnTo>
                  <a:lnTo>
                    <a:pt x="2083552" y="5422899"/>
                  </a:lnTo>
                  <a:lnTo>
                    <a:pt x="2066528" y="5448299"/>
                  </a:lnTo>
                  <a:lnTo>
                    <a:pt x="2040526" y="5460999"/>
                  </a:lnTo>
                  <a:lnTo>
                    <a:pt x="972947" y="5460999"/>
                  </a:lnTo>
                  <a:lnTo>
                    <a:pt x="1008022" y="5499099"/>
                  </a:lnTo>
                  <a:lnTo>
                    <a:pt x="1043621" y="5537199"/>
                  </a:lnTo>
                  <a:lnTo>
                    <a:pt x="1079737" y="5562599"/>
                  </a:lnTo>
                  <a:lnTo>
                    <a:pt x="1116363" y="5600699"/>
                  </a:lnTo>
                  <a:lnTo>
                    <a:pt x="1153493" y="5626099"/>
                  </a:lnTo>
                  <a:lnTo>
                    <a:pt x="1191118" y="5664199"/>
                  </a:lnTo>
                  <a:lnTo>
                    <a:pt x="1229232" y="5689599"/>
                  </a:lnTo>
                  <a:lnTo>
                    <a:pt x="1306900" y="5740399"/>
                  </a:lnTo>
                  <a:lnTo>
                    <a:pt x="1346439" y="5778499"/>
                  </a:lnTo>
                  <a:lnTo>
                    <a:pt x="1386440" y="5803899"/>
                  </a:lnTo>
                  <a:lnTo>
                    <a:pt x="1467796" y="5854699"/>
                  </a:lnTo>
                  <a:lnTo>
                    <a:pt x="1593113" y="5930899"/>
                  </a:lnTo>
                  <a:lnTo>
                    <a:pt x="1722203" y="6007099"/>
                  </a:lnTo>
                  <a:lnTo>
                    <a:pt x="1766039" y="6019799"/>
                  </a:lnTo>
                  <a:lnTo>
                    <a:pt x="1854877" y="6070599"/>
                  </a:lnTo>
                  <a:lnTo>
                    <a:pt x="1899865" y="6083299"/>
                  </a:lnTo>
                  <a:lnTo>
                    <a:pt x="1945223" y="6108699"/>
                  </a:lnTo>
                  <a:lnTo>
                    <a:pt x="1990945" y="6121399"/>
                  </a:lnTo>
                  <a:lnTo>
                    <a:pt x="2037023" y="6146799"/>
                  </a:lnTo>
                  <a:lnTo>
                    <a:pt x="2130219" y="6172199"/>
                  </a:lnTo>
                  <a:lnTo>
                    <a:pt x="2177324" y="6197599"/>
                  </a:lnTo>
                  <a:lnTo>
                    <a:pt x="2615201" y="6311899"/>
                  </a:lnTo>
                  <a:lnTo>
                    <a:pt x="2665274" y="6311899"/>
                  </a:lnTo>
                  <a:lnTo>
                    <a:pt x="2715605" y="6324599"/>
                  </a:lnTo>
                  <a:lnTo>
                    <a:pt x="3650964" y="6324599"/>
                  </a:lnTo>
                  <a:lnTo>
                    <a:pt x="3752512" y="6299199"/>
                  </a:lnTo>
                  <a:lnTo>
                    <a:pt x="3802793" y="6299199"/>
                  </a:lnTo>
                  <a:lnTo>
                    <a:pt x="4097147" y="6222999"/>
                  </a:lnTo>
                  <a:lnTo>
                    <a:pt x="3494278" y="6222999"/>
                  </a:lnTo>
                  <a:lnTo>
                    <a:pt x="3464059" y="6210299"/>
                  </a:lnTo>
                  <a:lnTo>
                    <a:pt x="3437699" y="6197599"/>
                  </a:lnTo>
                  <a:lnTo>
                    <a:pt x="3419054" y="6172199"/>
                  </a:lnTo>
                  <a:lnTo>
                    <a:pt x="3411982" y="6146799"/>
                  </a:lnTo>
                  <a:lnTo>
                    <a:pt x="3419054" y="6108699"/>
                  </a:lnTo>
                  <a:lnTo>
                    <a:pt x="3437699" y="6083299"/>
                  </a:lnTo>
                  <a:lnTo>
                    <a:pt x="3464059" y="6070599"/>
                  </a:lnTo>
                  <a:lnTo>
                    <a:pt x="3494278" y="6057899"/>
                  </a:lnTo>
                  <a:lnTo>
                    <a:pt x="4515104" y="6057899"/>
                  </a:lnTo>
                  <a:lnTo>
                    <a:pt x="4560224" y="6045199"/>
                  </a:lnTo>
                  <a:lnTo>
                    <a:pt x="4693226" y="5968999"/>
                  </a:lnTo>
                  <a:lnTo>
                    <a:pt x="4822545" y="5892799"/>
                  </a:lnTo>
                  <a:lnTo>
                    <a:pt x="4947998" y="5816599"/>
                  </a:lnTo>
                  <a:lnTo>
                    <a:pt x="5029395" y="5765799"/>
                  </a:lnTo>
                  <a:lnTo>
                    <a:pt x="5069402" y="5727699"/>
                  </a:lnTo>
                  <a:lnTo>
                    <a:pt x="5147999" y="5676899"/>
                  </a:lnTo>
                  <a:lnTo>
                    <a:pt x="5186576" y="5638799"/>
                  </a:lnTo>
                  <a:lnTo>
                    <a:pt x="5224662" y="5613399"/>
                  </a:lnTo>
                  <a:lnTo>
                    <a:pt x="5262251" y="5575299"/>
                  </a:lnTo>
                  <a:lnTo>
                    <a:pt x="5299336" y="5549899"/>
                  </a:lnTo>
                  <a:lnTo>
                    <a:pt x="5335911" y="5511799"/>
                  </a:lnTo>
                  <a:lnTo>
                    <a:pt x="5371968" y="5473699"/>
                  </a:lnTo>
                  <a:lnTo>
                    <a:pt x="5407501" y="5448299"/>
                  </a:lnTo>
                  <a:lnTo>
                    <a:pt x="5442503" y="5410199"/>
                  </a:lnTo>
                  <a:lnTo>
                    <a:pt x="5476967" y="5372099"/>
                  </a:lnTo>
                  <a:lnTo>
                    <a:pt x="5510886" y="5333999"/>
                  </a:lnTo>
                  <a:lnTo>
                    <a:pt x="5544255" y="5295899"/>
                  </a:lnTo>
                  <a:lnTo>
                    <a:pt x="5577065" y="5257799"/>
                  </a:lnTo>
                  <a:lnTo>
                    <a:pt x="5609311" y="5219699"/>
                  </a:lnTo>
                  <a:lnTo>
                    <a:pt x="5640985" y="5194299"/>
                  </a:lnTo>
                  <a:lnTo>
                    <a:pt x="5672081" y="5143499"/>
                  </a:lnTo>
                  <a:lnTo>
                    <a:pt x="5702592" y="5105399"/>
                  </a:lnTo>
                  <a:lnTo>
                    <a:pt x="5732510" y="5067299"/>
                  </a:lnTo>
                  <a:lnTo>
                    <a:pt x="5761831" y="5029199"/>
                  </a:lnTo>
                  <a:lnTo>
                    <a:pt x="5790546" y="4991099"/>
                  </a:lnTo>
                  <a:lnTo>
                    <a:pt x="5818649" y="4952999"/>
                  </a:lnTo>
                  <a:lnTo>
                    <a:pt x="5846133" y="4914899"/>
                  </a:lnTo>
                  <a:lnTo>
                    <a:pt x="5872991" y="4864099"/>
                  </a:lnTo>
                  <a:lnTo>
                    <a:pt x="5899217" y="4825999"/>
                  </a:lnTo>
                  <a:lnTo>
                    <a:pt x="5924804" y="4787899"/>
                  </a:lnTo>
                  <a:lnTo>
                    <a:pt x="5949745" y="4737099"/>
                  </a:lnTo>
                  <a:lnTo>
                    <a:pt x="5974033" y="4698999"/>
                  </a:lnTo>
                  <a:lnTo>
                    <a:pt x="5997661" y="4648199"/>
                  </a:lnTo>
                  <a:lnTo>
                    <a:pt x="6020624" y="4610099"/>
                  </a:lnTo>
                  <a:lnTo>
                    <a:pt x="6042914" y="4559299"/>
                  </a:lnTo>
                  <a:lnTo>
                    <a:pt x="4653315" y="4559299"/>
                  </a:lnTo>
                  <a:lnTo>
                    <a:pt x="4627276" y="4533899"/>
                  </a:lnTo>
                  <a:lnTo>
                    <a:pt x="4610238" y="4508499"/>
                  </a:lnTo>
                  <a:lnTo>
                    <a:pt x="4604131" y="4483099"/>
                  </a:lnTo>
                  <a:lnTo>
                    <a:pt x="4610238" y="4457699"/>
                  </a:lnTo>
                  <a:lnTo>
                    <a:pt x="4627276" y="4432299"/>
                  </a:lnTo>
                  <a:lnTo>
                    <a:pt x="4653315" y="4406899"/>
                  </a:lnTo>
                  <a:lnTo>
                    <a:pt x="916368" y="4406899"/>
                  </a:lnTo>
                  <a:lnTo>
                    <a:pt x="892365" y="4381499"/>
                  </a:lnTo>
                  <a:lnTo>
                    <a:pt x="876077" y="4356099"/>
                  </a:lnTo>
                  <a:lnTo>
                    <a:pt x="870077" y="4330699"/>
                  </a:lnTo>
                  <a:lnTo>
                    <a:pt x="876077" y="4305299"/>
                  </a:lnTo>
                  <a:lnTo>
                    <a:pt x="892365" y="4279899"/>
                  </a:lnTo>
                  <a:lnTo>
                    <a:pt x="916368" y="4254499"/>
                  </a:lnTo>
                  <a:lnTo>
                    <a:pt x="945515" y="4241799"/>
                  </a:lnTo>
                  <a:lnTo>
                    <a:pt x="6173514" y="4241799"/>
                  </a:lnTo>
                  <a:lnTo>
                    <a:pt x="6181794" y="4216399"/>
                  </a:lnTo>
                  <a:lnTo>
                    <a:pt x="6197665" y="4178299"/>
                  </a:lnTo>
                  <a:lnTo>
                    <a:pt x="6212837" y="4127499"/>
                  </a:lnTo>
                  <a:lnTo>
                    <a:pt x="6227305" y="4076699"/>
                  </a:lnTo>
                  <a:lnTo>
                    <a:pt x="6241058" y="4038599"/>
                  </a:lnTo>
                  <a:lnTo>
                    <a:pt x="6254091" y="3987799"/>
                  </a:lnTo>
                  <a:lnTo>
                    <a:pt x="6266395" y="3936999"/>
                  </a:lnTo>
                  <a:lnTo>
                    <a:pt x="6277962" y="3886199"/>
                  </a:lnTo>
                  <a:lnTo>
                    <a:pt x="6288784" y="3835399"/>
                  </a:lnTo>
                  <a:lnTo>
                    <a:pt x="6298853" y="3784599"/>
                  </a:lnTo>
                  <a:lnTo>
                    <a:pt x="6308162" y="3733799"/>
                  </a:lnTo>
                  <a:lnTo>
                    <a:pt x="6316703" y="3695699"/>
                  </a:lnTo>
                  <a:lnTo>
                    <a:pt x="6324468" y="3644899"/>
                  </a:lnTo>
                  <a:lnTo>
                    <a:pt x="6331448" y="3594099"/>
                  </a:lnTo>
                  <a:lnTo>
                    <a:pt x="6337637" y="3543299"/>
                  </a:lnTo>
                  <a:lnTo>
                    <a:pt x="6343026" y="3492499"/>
                  </a:lnTo>
                  <a:lnTo>
                    <a:pt x="6347608" y="3441699"/>
                  </a:lnTo>
                  <a:lnTo>
                    <a:pt x="6351374" y="3390899"/>
                  </a:lnTo>
                  <a:lnTo>
                    <a:pt x="6354317" y="3340099"/>
                  </a:lnTo>
                  <a:lnTo>
                    <a:pt x="6356429" y="3289299"/>
                  </a:lnTo>
                  <a:lnTo>
                    <a:pt x="6357701" y="3225799"/>
                  </a:lnTo>
                  <a:lnTo>
                    <a:pt x="6358128" y="3174999"/>
                  </a:lnTo>
                  <a:lnTo>
                    <a:pt x="6357709" y="3124199"/>
                  </a:lnTo>
                  <a:lnTo>
                    <a:pt x="6356460" y="3073399"/>
                  </a:lnTo>
                  <a:lnTo>
                    <a:pt x="6354389" y="3022599"/>
                  </a:lnTo>
                  <a:lnTo>
                    <a:pt x="6351505" y="2971799"/>
                  </a:lnTo>
                  <a:lnTo>
                    <a:pt x="6347817" y="2920999"/>
                  </a:lnTo>
                  <a:lnTo>
                    <a:pt x="6343335" y="2870199"/>
                  </a:lnTo>
                  <a:lnTo>
                    <a:pt x="6338066" y="2819399"/>
                  </a:lnTo>
                  <a:lnTo>
                    <a:pt x="6332021" y="2768599"/>
                  </a:lnTo>
                  <a:lnTo>
                    <a:pt x="6325207" y="2730499"/>
                  </a:lnTo>
                  <a:lnTo>
                    <a:pt x="6317635" y="2679699"/>
                  </a:lnTo>
                  <a:lnTo>
                    <a:pt x="6309312" y="2628899"/>
                  </a:lnTo>
                  <a:lnTo>
                    <a:pt x="6300248" y="2578099"/>
                  </a:lnTo>
                  <a:lnTo>
                    <a:pt x="6290452" y="2527299"/>
                  </a:lnTo>
                  <a:lnTo>
                    <a:pt x="6279933" y="2476499"/>
                  </a:lnTo>
                  <a:lnTo>
                    <a:pt x="6268700" y="2438399"/>
                  </a:lnTo>
                  <a:lnTo>
                    <a:pt x="6256761" y="2387599"/>
                  </a:lnTo>
                  <a:lnTo>
                    <a:pt x="6244127" y="2336799"/>
                  </a:lnTo>
                  <a:lnTo>
                    <a:pt x="6230805" y="2298699"/>
                  </a:lnTo>
                  <a:lnTo>
                    <a:pt x="6216804" y="2247899"/>
                  </a:lnTo>
                  <a:lnTo>
                    <a:pt x="6202135" y="2197099"/>
                  </a:lnTo>
                  <a:lnTo>
                    <a:pt x="6186805" y="2158999"/>
                  </a:lnTo>
                  <a:lnTo>
                    <a:pt x="4658995" y="2158999"/>
                  </a:lnTo>
                  <a:lnTo>
                    <a:pt x="4629848" y="2146299"/>
                  </a:lnTo>
                  <a:lnTo>
                    <a:pt x="4605845" y="2133599"/>
                  </a:lnTo>
                  <a:lnTo>
                    <a:pt x="4589557" y="2108199"/>
                  </a:lnTo>
                  <a:lnTo>
                    <a:pt x="4583557" y="2070099"/>
                  </a:lnTo>
                  <a:lnTo>
                    <a:pt x="4589557" y="2044699"/>
                  </a:lnTo>
                  <a:lnTo>
                    <a:pt x="4605845" y="2019299"/>
                  </a:lnTo>
                  <a:lnTo>
                    <a:pt x="4629848" y="2006599"/>
                  </a:lnTo>
                  <a:lnTo>
                    <a:pt x="4658995" y="1993899"/>
                  </a:lnTo>
                  <a:lnTo>
                    <a:pt x="6125210" y="1993899"/>
                  </a:lnTo>
                  <a:lnTo>
                    <a:pt x="6105982" y="1943099"/>
                  </a:lnTo>
                  <a:lnTo>
                    <a:pt x="6086002" y="1904999"/>
                  </a:lnTo>
                  <a:lnTo>
                    <a:pt x="6065279" y="1854199"/>
                  </a:lnTo>
                  <a:lnTo>
                    <a:pt x="6043821" y="1816099"/>
                  </a:lnTo>
                  <a:lnTo>
                    <a:pt x="6021638" y="1765299"/>
                  </a:lnTo>
                  <a:lnTo>
                    <a:pt x="5998738" y="1714499"/>
                  </a:lnTo>
                  <a:lnTo>
                    <a:pt x="5975130" y="1676399"/>
                  </a:lnTo>
                  <a:lnTo>
                    <a:pt x="5950823" y="1625599"/>
                  </a:lnTo>
                  <a:lnTo>
                    <a:pt x="5925825" y="1587499"/>
                  </a:lnTo>
                  <a:lnTo>
                    <a:pt x="5900146" y="1536699"/>
                  </a:lnTo>
                  <a:lnTo>
                    <a:pt x="5873794" y="1498599"/>
                  </a:lnTo>
                  <a:lnTo>
                    <a:pt x="5846778" y="1460499"/>
                  </a:lnTo>
                  <a:lnTo>
                    <a:pt x="5819107" y="1409699"/>
                  </a:lnTo>
                  <a:lnTo>
                    <a:pt x="5790790" y="1371599"/>
                  </a:lnTo>
                  <a:lnTo>
                    <a:pt x="5761835" y="1333499"/>
                  </a:lnTo>
                  <a:lnTo>
                    <a:pt x="5732251" y="1295399"/>
                  </a:lnTo>
                  <a:lnTo>
                    <a:pt x="5702047" y="1257299"/>
                  </a:lnTo>
                  <a:lnTo>
                    <a:pt x="5671232" y="1206499"/>
                  </a:lnTo>
                  <a:lnTo>
                    <a:pt x="5639815" y="1168399"/>
                  </a:lnTo>
                  <a:lnTo>
                    <a:pt x="5607804" y="1130299"/>
                  </a:lnTo>
                  <a:lnTo>
                    <a:pt x="5575208" y="1092199"/>
                  </a:lnTo>
                  <a:lnTo>
                    <a:pt x="5542036" y="1054099"/>
                  </a:lnTo>
                  <a:lnTo>
                    <a:pt x="5508298" y="1015999"/>
                  </a:lnTo>
                  <a:lnTo>
                    <a:pt x="5474001" y="990599"/>
                  </a:lnTo>
                  <a:lnTo>
                    <a:pt x="5439154" y="952499"/>
                  </a:lnTo>
                  <a:lnTo>
                    <a:pt x="5403766" y="914399"/>
                  </a:lnTo>
                  <a:lnTo>
                    <a:pt x="5367847" y="876299"/>
                  </a:lnTo>
                  <a:lnTo>
                    <a:pt x="5331404" y="850899"/>
                  </a:lnTo>
                  <a:lnTo>
                    <a:pt x="5294448" y="812799"/>
                  </a:lnTo>
                  <a:lnTo>
                    <a:pt x="5256985" y="774699"/>
                  </a:lnTo>
                  <a:lnTo>
                    <a:pt x="5219026" y="749299"/>
                  </a:lnTo>
                  <a:lnTo>
                    <a:pt x="5180579" y="711199"/>
                  </a:lnTo>
                  <a:lnTo>
                    <a:pt x="5141653" y="685799"/>
                  </a:lnTo>
                  <a:lnTo>
                    <a:pt x="5102256" y="647699"/>
                  </a:lnTo>
                  <a:lnTo>
                    <a:pt x="5022088" y="596899"/>
                  </a:lnTo>
                  <a:lnTo>
                    <a:pt x="3555873" y="596899"/>
                  </a:lnTo>
                  <a:lnTo>
                    <a:pt x="3525674" y="584199"/>
                  </a:lnTo>
                  <a:lnTo>
                    <a:pt x="3499358" y="571499"/>
                  </a:lnTo>
                  <a:lnTo>
                    <a:pt x="3480756" y="546099"/>
                  </a:lnTo>
                  <a:lnTo>
                    <a:pt x="3473704" y="507999"/>
                  </a:lnTo>
                  <a:lnTo>
                    <a:pt x="3480756" y="482599"/>
                  </a:lnTo>
                  <a:lnTo>
                    <a:pt x="3499358" y="457199"/>
                  </a:lnTo>
                  <a:lnTo>
                    <a:pt x="3525674" y="444499"/>
                  </a:lnTo>
                  <a:lnTo>
                    <a:pt x="3555873" y="431799"/>
                  </a:lnTo>
                  <a:lnTo>
                    <a:pt x="4775454" y="431799"/>
                  </a:lnTo>
                  <a:lnTo>
                    <a:pt x="4688760" y="380999"/>
                  </a:lnTo>
                  <a:lnTo>
                    <a:pt x="4644857" y="368299"/>
                  </a:lnTo>
                  <a:lnTo>
                    <a:pt x="4510984" y="292099"/>
                  </a:lnTo>
                  <a:lnTo>
                    <a:pt x="4465653" y="279399"/>
                  </a:lnTo>
                  <a:lnTo>
                    <a:pt x="4419976" y="253999"/>
                  </a:lnTo>
                  <a:lnTo>
                    <a:pt x="4373957" y="241299"/>
                  </a:lnTo>
                  <a:lnTo>
                    <a:pt x="4327602" y="215899"/>
                  </a:lnTo>
                  <a:lnTo>
                    <a:pt x="4233901" y="190499"/>
                  </a:lnTo>
                  <a:lnTo>
                    <a:pt x="4186564" y="165099"/>
                  </a:lnTo>
                  <a:lnTo>
                    <a:pt x="3746754" y="50800"/>
                  </a:lnTo>
                  <a:lnTo>
                    <a:pt x="3696439" y="50800"/>
                  </a:lnTo>
                  <a:lnTo>
                    <a:pt x="3594998" y="25400"/>
                  </a:lnTo>
                  <a:close/>
                </a:path>
                <a:path w="6358255" h="6350000">
                  <a:moveTo>
                    <a:pt x="1192149" y="4749799"/>
                  </a:moveTo>
                  <a:lnTo>
                    <a:pt x="938657" y="4749799"/>
                  </a:lnTo>
                  <a:lnTo>
                    <a:pt x="971748" y="4762499"/>
                  </a:lnTo>
                  <a:lnTo>
                    <a:pt x="997743" y="4775199"/>
                  </a:lnTo>
                  <a:lnTo>
                    <a:pt x="1014737" y="4800599"/>
                  </a:lnTo>
                  <a:lnTo>
                    <a:pt x="1020826" y="4825999"/>
                  </a:lnTo>
                  <a:lnTo>
                    <a:pt x="1014737" y="4864099"/>
                  </a:lnTo>
                  <a:lnTo>
                    <a:pt x="997743" y="4889499"/>
                  </a:lnTo>
                  <a:lnTo>
                    <a:pt x="971748" y="4902199"/>
                  </a:lnTo>
                  <a:lnTo>
                    <a:pt x="938657" y="4914899"/>
                  </a:lnTo>
                  <a:lnTo>
                    <a:pt x="1192149" y="4914899"/>
                  </a:lnTo>
                  <a:lnTo>
                    <a:pt x="1163022" y="4902199"/>
                  </a:lnTo>
                  <a:lnTo>
                    <a:pt x="1139063" y="4889499"/>
                  </a:lnTo>
                  <a:lnTo>
                    <a:pt x="1122818" y="4864099"/>
                  </a:lnTo>
                  <a:lnTo>
                    <a:pt x="1116838" y="4825999"/>
                  </a:lnTo>
                  <a:lnTo>
                    <a:pt x="1122818" y="4800599"/>
                  </a:lnTo>
                  <a:lnTo>
                    <a:pt x="1139063" y="4775199"/>
                  </a:lnTo>
                  <a:lnTo>
                    <a:pt x="1163022" y="4762499"/>
                  </a:lnTo>
                  <a:lnTo>
                    <a:pt x="1192149" y="4749799"/>
                  </a:lnTo>
                  <a:close/>
                </a:path>
                <a:path w="6358255" h="6350000">
                  <a:moveTo>
                    <a:pt x="1630680" y="4749799"/>
                  </a:moveTo>
                  <a:lnTo>
                    <a:pt x="1192149" y="4749799"/>
                  </a:lnTo>
                  <a:lnTo>
                    <a:pt x="1225240" y="4762499"/>
                  </a:lnTo>
                  <a:lnTo>
                    <a:pt x="1251235" y="4775199"/>
                  </a:lnTo>
                  <a:lnTo>
                    <a:pt x="1268229" y="4800599"/>
                  </a:lnTo>
                  <a:lnTo>
                    <a:pt x="1274317" y="4825999"/>
                  </a:lnTo>
                  <a:lnTo>
                    <a:pt x="1268229" y="4864099"/>
                  </a:lnTo>
                  <a:lnTo>
                    <a:pt x="1251235" y="4889499"/>
                  </a:lnTo>
                  <a:lnTo>
                    <a:pt x="1225240" y="4902199"/>
                  </a:lnTo>
                  <a:lnTo>
                    <a:pt x="1192149" y="4914899"/>
                  </a:lnTo>
                  <a:lnTo>
                    <a:pt x="1630680" y="4914899"/>
                  </a:lnTo>
                  <a:lnTo>
                    <a:pt x="1601533" y="4902199"/>
                  </a:lnTo>
                  <a:lnTo>
                    <a:pt x="1577530" y="4889499"/>
                  </a:lnTo>
                  <a:lnTo>
                    <a:pt x="1561242" y="4864099"/>
                  </a:lnTo>
                  <a:lnTo>
                    <a:pt x="1555241" y="4825999"/>
                  </a:lnTo>
                  <a:lnTo>
                    <a:pt x="1561242" y="4800599"/>
                  </a:lnTo>
                  <a:lnTo>
                    <a:pt x="1577530" y="4775199"/>
                  </a:lnTo>
                  <a:lnTo>
                    <a:pt x="1601533" y="4762499"/>
                  </a:lnTo>
                  <a:lnTo>
                    <a:pt x="1630680" y="4749799"/>
                  </a:lnTo>
                  <a:close/>
                </a:path>
                <a:path w="6358255" h="6350000">
                  <a:moveTo>
                    <a:pt x="6173514" y="4241799"/>
                  </a:moveTo>
                  <a:lnTo>
                    <a:pt x="1596389" y="4241799"/>
                  </a:lnTo>
                  <a:lnTo>
                    <a:pt x="1629481" y="4254499"/>
                  </a:lnTo>
                  <a:lnTo>
                    <a:pt x="1655476" y="4279899"/>
                  </a:lnTo>
                  <a:lnTo>
                    <a:pt x="1672470" y="4305299"/>
                  </a:lnTo>
                  <a:lnTo>
                    <a:pt x="1678559" y="4330699"/>
                  </a:lnTo>
                  <a:lnTo>
                    <a:pt x="1672470" y="4356099"/>
                  </a:lnTo>
                  <a:lnTo>
                    <a:pt x="1655476" y="4381499"/>
                  </a:lnTo>
                  <a:lnTo>
                    <a:pt x="1629481" y="4406899"/>
                  </a:lnTo>
                  <a:lnTo>
                    <a:pt x="6111494" y="4406899"/>
                  </a:lnTo>
                  <a:lnTo>
                    <a:pt x="6130076" y="4356099"/>
                  </a:lnTo>
                  <a:lnTo>
                    <a:pt x="6147992" y="4317999"/>
                  </a:lnTo>
                  <a:lnTo>
                    <a:pt x="6165234" y="4267199"/>
                  </a:lnTo>
                  <a:lnTo>
                    <a:pt x="6173514" y="4241799"/>
                  </a:lnTo>
                  <a:close/>
                </a:path>
                <a:path w="6358255" h="6350000">
                  <a:moveTo>
                    <a:pt x="1548384" y="2882899"/>
                  </a:moveTo>
                  <a:lnTo>
                    <a:pt x="1294891" y="2882899"/>
                  </a:lnTo>
                  <a:lnTo>
                    <a:pt x="1328003" y="2895599"/>
                  </a:lnTo>
                  <a:lnTo>
                    <a:pt x="1354042" y="2908299"/>
                  </a:lnTo>
                  <a:lnTo>
                    <a:pt x="1371080" y="2933699"/>
                  </a:lnTo>
                  <a:lnTo>
                    <a:pt x="1377188" y="2971799"/>
                  </a:lnTo>
                  <a:lnTo>
                    <a:pt x="1371080" y="2997199"/>
                  </a:lnTo>
                  <a:lnTo>
                    <a:pt x="1354042" y="3022599"/>
                  </a:lnTo>
                  <a:lnTo>
                    <a:pt x="1328003" y="3047999"/>
                  </a:lnTo>
                  <a:lnTo>
                    <a:pt x="1518239" y="3047999"/>
                  </a:lnTo>
                  <a:lnTo>
                    <a:pt x="1491916" y="3022599"/>
                  </a:lnTo>
                  <a:lnTo>
                    <a:pt x="1473285" y="2997199"/>
                  </a:lnTo>
                  <a:lnTo>
                    <a:pt x="1466214" y="2971799"/>
                  </a:lnTo>
                  <a:lnTo>
                    <a:pt x="1473285" y="2933699"/>
                  </a:lnTo>
                  <a:lnTo>
                    <a:pt x="1491916" y="2908299"/>
                  </a:lnTo>
                  <a:lnTo>
                    <a:pt x="1518239" y="2895599"/>
                  </a:lnTo>
                  <a:lnTo>
                    <a:pt x="1548384" y="2882899"/>
                  </a:lnTo>
                  <a:close/>
                </a:path>
                <a:path w="6358255" h="6350000">
                  <a:moveTo>
                    <a:pt x="5248148" y="1993899"/>
                  </a:moveTo>
                  <a:lnTo>
                    <a:pt x="4994656" y="1993899"/>
                  </a:lnTo>
                  <a:lnTo>
                    <a:pt x="5024874" y="2006599"/>
                  </a:lnTo>
                  <a:lnTo>
                    <a:pt x="5051234" y="2019299"/>
                  </a:lnTo>
                  <a:lnTo>
                    <a:pt x="5069879" y="2044699"/>
                  </a:lnTo>
                  <a:lnTo>
                    <a:pt x="5076952" y="2070099"/>
                  </a:lnTo>
                  <a:lnTo>
                    <a:pt x="5069879" y="2108199"/>
                  </a:lnTo>
                  <a:lnTo>
                    <a:pt x="5051234" y="2133599"/>
                  </a:lnTo>
                  <a:lnTo>
                    <a:pt x="5024874" y="2146299"/>
                  </a:lnTo>
                  <a:lnTo>
                    <a:pt x="4994656" y="2158999"/>
                  </a:lnTo>
                  <a:lnTo>
                    <a:pt x="5248148" y="2158999"/>
                  </a:lnTo>
                  <a:lnTo>
                    <a:pt x="5215110" y="2146299"/>
                  </a:lnTo>
                  <a:lnTo>
                    <a:pt x="5189108" y="2133599"/>
                  </a:lnTo>
                  <a:lnTo>
                    <a:pt x="5172084" y="2108199"/>
                  </a:lnTo>
                  <a:lnTo>
                    <a:pt x="5165979" y="2070099"/>
                  </a:lnTo>
                  <a:lnTo>
                    <a:pt x="5172084" y="2044699"/>
                  </a:lnTo>
                  <a:lnTo>
                    <a:pt x="5189108" y="2019299"/>
                  </a:lnTo>
                  <a:lnTo>
                    <a:pt x="5215110" y="2006599"/>
                  </a:lnTo>
                  <a:lnTo>
                    <a:pt x="5248148" y="1993899"/>
                  </a:lnTo>
                  <a:close/>
                </a:path>
                <a:path w="6358255" h="6350000">
                  <a:moveTo>
                    <a:pt x="5563362" y="1993899"/>
                  </a:moveTo>
                  <a:lnTo>
                    <a:pt x="5248148" y="1993899"/>
                  </a:lnTo>
                  <a:lnTo>
                    <a:pt x="5277294" y="2006599"/>
                  </a:lnTo>
                  <a:lnTo>
                    <a:pt x="5301297" y="2019299"/>
                  </a:lnTo>
                  <a:lnTo>
                    <a:pt x="5317585" y="2044699"/>
                  </a:lnTo>
                  <a:lnTo>
                    <a:pt x="5323586" y="2070099"/>
                  </a:lnTo>
                  <a:lnTo>
                    <a:pt x="5317585" y="2108199"/>
                  </a:lnTo>
                  <a:lnTo>
                    <a:pt x="5301297" y="2133599"/>
                  </a:lnTo>
                  <a:lnTo>
                    <a:pt x="5277294" y="2146299"/>
                  </a:lnTo>
                  <a:lnTo>
                    <a:pt x="5248148" y="2158999"/>
                  </a:lnTo>
                  <a:lnTo>
                    <a:pt x="5563362" y="2158999"/>
                  </a:lnTo>
                  <a:lnTo>
                    <a:pt x="5530270" y="2146299"/>
                  </a:lnTo>
                  <a:lnTo>
                    <a:pt x="5504275" y="2133599"/>
                  </a:lnTo>
                  <a:lnTo>
                    <a:pt x="5487281" y="2108199"/>
                  </a:lnTo>
                  <a:lnTo>
                    <a:pt x="5481193" y="2070099"/>
                  </a:lnTo>
                  <a:lnTo>
                    <a:pt x="5487281" y="2044699"/>
                  </a:lnTo>
                  <a:lnTo>
                    <a:pt x="5504275" y="2019299"/>
                  </a:lnTo>
                  <a:lnTo>
                    <a:pt x="5530270" y="2006599"/>
                  </a:lnTo>
                  <a:lnTo>
                    <a:pt x="5563362" y="1993899"/>
                  </a:lnTo>
                  <a:close/>
                </a:path>
                <a:path w="6358255" h="6350000">
                  <a:moveTo>
                    <a:pt x="3809365" y="431799"/>
                  </a:moveTo>
                  <a:lnTo>
                    <a:pt x="3555873" y="431799"/>
                  </a:lnTo>
                  <a:lnTo>
                    <a:pt x="3586091" y="444499"/>
                  </a:lnTo>
                  <a:lnTo>
                    <a:pt x="3612451" y="457199"/>
                  </a:lnTo>
                  <a:lnTo>
                    <a:pt x="3631096" y="482599"/>
                  </a:lnTo>
                  <a:lnTo>
                    <a:pt x="3638168" y="507999"/>
                  </a:lnTo>
                  <a:lnTo>
                    <a:pt x="3631096" y="546099"/>
                  </a:lnTo>
                  <a:lnTo>
                    <a:pt x="3612451" y="571499"/>
                  </a:lnTo>
                  <a:lnTo>
                    <a:pt x="3586091" y="584199"/>
                  </a:lnTo>
                  <a:lnTo>
                    <a:pt x="3555873" y="596899"/>
                  </a:lnTo>
                  <a:lnTo>
                    <a:pt x="3809365" y="596899"/>
                  </a:lnTo>
                  <a:lnTo>
                    <a:pt x="3776327" y="584199"/>
                  </a:lnTo>
                  <a:lnTo>
                    <a:pt x="3750325" y="571499"/>
                  </a:lnTo>
                  <a:lnTo>
                    <a:pt x="3733301" y="546099"/>
                  </a:lnTo>
                  <a:lnTo>
                    <a:pt x="3727196" y="507999"/>
                  </a:lnTo>
                  <a:lnTo>
                    <a:pt x="3733301" y="482599"/>
                  </a:lnTo>
                  <a:lnTo>
                    <a:pt x="3750325" y="457199"/>
                  </a:lnTo>
                  <a:lnTo>
                    <a:pt x="3776327" y="444499"/>
                  </a:lnTo>
                  <a:lnTo>
                    <a:pt x="3809365" y="431799"/>
                  </a:lnTo>
                  <a:close/>
                </a:path>
                <a:path w="6358255" h="6350000">
                  <a:moveTo>
                    <a:pt x="3440871" y="12700"/>
                  </a:moveTo>
                  <a:lnTo>
                    <a:pt x="2876737" y="12700"/>
                  </a:lnTo>
                  <a:lnTo>
                    <a:pt x="2827095" y="25400"/>
                  </a:lnTo>
                  <a:lnTo>
                    <a:pt x="3492503" y="25400"/>
                  </a:lnTo>
                  <a:lnTo>
                    <a:pt x="3440871" y="12700"/>
                  </a:lnTo>
                  <a:close/>
                </a:path>
                <a:path w="6358255" h="6350000">
                  <a:moveTo>
                    <a:pt x="3284499" y="0"/>
                  </a:moveTo>
                  <a:lnTo>
                    <a:pt x="3077476" y="0"/>
                  </a:lnTo>
                  <a:lnTo>
                    <a:pt x="3026978" y="12700"/>
                  </a:lnTo>
                  <a:lnTo>
                    <a:pt x="3336865" y="12700"/>
                  </a:lnTo>
                  <a:lnTo>
                    <a:pt x="3284499" y="0"/>
                  </a:lnTo>
                  <a:close/>
                </a:path>
              </a:pathLst>
            </a:custGeom>
            <a:solidFill>
              <a:srgbClr val="005A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05516" y="656843"/>
              <a:ext cx="727075" cy="123825"/>
            </a:xfrm>
            <a:custGeom>
              <a:avLst/>
              <a:gdLst/>
              <a:ahLst/>
              <a:cxnLst/>
              <a:rect l="l" t="t" r="r" b="b"/>
              <a:pathLst>
                <a:path w="727075" h="123825">
                  <a:moveTo>
                    <a:pt x="665226" y="0"/>
                  </a:moveTo>
                  <a:lnTo>
                    <a:pt x="61722" y="0"/>
                  </a:lnTo>
                  <a:lnTo>
                    <a:pt x="37611" y="4822"/>
                  </a:lnTo>
                  <a:lnTo>
                    <a:pt x="18002" y="18002"/>
                  </a:lnTo>
                  <a:lnTo>
                    <a:pt x="4822" y="37611"/>
                  </a:lnTo>
                  <a:lnTo>
                    <a:pt x="0" y="61721"/>
                  </a:lnTo>
                  <a:lnTo>
                    <a:pt x="4822" y="85832"/>
                  </a:lnTo>
                  <a:lnTo>
                    <a:pt x="18002" y="105441"/>
                  </a:lnTo>
                  <a:lnTo>
                    <a:pt x="37611" y="118621"/>
                  </a:lnTo>
                  <a:lnTo>
                    <a:pt x="61722" y="123443"/>
                  </a:lnTo>
                  <a:lnTo>
                    <a:pt x="665226" y="123443"/>
                  </a:lnTo>
                  <a:lnTo>
                    <a:pt x="689336" y="118621"/>
                  </a:lnTo>
                  <a:lnTo>
                    <a:pt x="708945" y="105441"/>
                  </a:lnTo>
                  <a:lnTo>
                    <a:pt x="722125" y="85832"/>
                  </a:lnTo>
                  <a:lnTo>
                    <a:pt x="726948" y="61721"/>
                  </a:lnTo>
                  <a:lnTo>
                    <a:pt x="722125" y="37611"/>
                  </a:lnTo>
                  <a:lnTo>
                    <a:pt x="708945" y="18002"/>
                  </a:lnTo>
                  <a:lnTo>
                    <a:pt x="689336" y="4822"/>
                  </a:lnTo>
                  <a:lnTo>
                    <a:pt x="665226" y="0"/>
                  </a:lnTo>
                  <a:close/>
                </a:path>
              </a:pathLst>
            </a:custGeom>
            <a:solidFill>
              <a:srgbClr val="FB6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434572" y="656843"/>
              <a:ext cx="382905" cy="123825"/>
            </a:xfrm>
            <a:custGeom>
              <a:avLst/>
              <a:gdLst/>
              <a:ahLst/>
              <a:cxnLst/>
              <a:rect l="l" t="t" r="r" b="b"/>
              <a:pathLst>
                <a:path w="382904" h="123825">
                  <a:moveTo>
                    <a:pt x="321055" y="0"/>
                  </a:moveTo>
                  <a:lnTo>
                    <a:pt x="61468" y="0"/>
                  </a:lnTo>
                  <a:lnTo>
                    <a:pt x="37451" y="4822"/>
                  </a:lnTo>
                  <a:lnTo>
                    <a:pt x="17922" y="18002"/>
                  </a:lnTo>
                  <a:lnTo>
                    <a:pt x="4800" y="37611"/>
                  </a:lnTo>
                  <a:lnTo>
                    <a:pt x="0" y="61721"/>
                  </a:lnTo>
                  <a:lnTo>
                    <a:pt x="4800" y="85832"/>
                  </a:lnTo>
                  <a:lnTo>
                    <a:pt x="17922" y="105441"/>
                  </a:lnTo>
                  <a:lnTo>
                    <a:pt x="37451" y="118621"/>
                  </a:lnTo>
                  <a:lnTo>
                    <a:pt x="61468" y="123443"/>
                  </a:lnTo>
                  <a:lnTo>
                    <a:pt x="321055" y="123443"/>
                  </a:lnTo>
                  <a:lnTo>
                    <a:pt x="345072" y="118621"/>
                  </a:lnTo>
                  <a:lnTo>
                    <a:pt x="364601" y="105441"/>
                  </a:lnTo>
                  <a:lnTo>
                    <a:pt x="377723" y="85832"/>
                  </a:lnTo>
                  <a:lnTo>
                    <a:pt x="382524" y="61721"/>
                  </a:lnTo>
                  <a:lnTo>
                    <a:pt x="377723" y="37611"/>
                  </a:lnTo>
                  <a:lnTo>
                    <a:pt x="364601" y="18002"/>
                  </a:lnTo>
                  <a:lnTo>
                    <a:pt x="345072" y="4822"/>
                  </a:lnTo>
                  <a:lnTo>
                    <a:pt x="321055" y="0"/>
                  </a:lnTo>
                  <a:close/>
                </a:path>
              </a:pathLst>
            </a:custGeom>
            <a:solidFill>
              <a:srgbClr val="FDB8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887200" y="656843"/>
              <a:ext cx="123444" cy="1234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88296" y="6370319"/>
              <a:ext cx="727075" cy="123825"/>
            </a:xfrm>
            <a:custGeom>
              <a:avLst/>
              <a:gdLst/>
              <a:ahLst/>
              <a:cxnLst/>
              <a:rect l="l" t="t" r="r" b="b"/>
              <a:pathLst>
                <a:path w="727075" h="123825">
                  <a:moveTo>
                    <a:pt x="665226" y="0"/>
                  </a:moveTo>
                  <a:lnTo>
                    <a:pt x="61722" y="0"/>
                  </a:lnTo>
                  <a:lnTo>
                    <a:pt x="37611" y="4822"/>
                  </a:lnTo>
                  <a:lnTo>
                    <a:pt x="18002" y="18002"/>
                  </a:lnTo>
                  <a:lnTo>
                    <a:pt x="4822" y="37611"/>
                  </a:lnTo>
                  <a:lnTo>
                    <a:pt x="0" y="61721"/>
                  </a:lnTo>
                  <a:lnTo>
                    <a:pt x="4822" y="85832"/>
                  </a:lnTo>
                  <a:lnTo>
                    <a:pt x="18002" y="105441"/>
                  </a:lnTo>
                  <a:lnTo>
                    <a:pt x="37611" y="118621"/>
                  </a:lnTo>
                  <a:lnTo>
                    <a:pt x="61722" y="123443"/>
                  </a:lnTo>
                  <a:lnTo>
                    <a:pt x="665226" y="123443"/>
                  </a:lnTo>
                  <a:lnTo>
                    <a:pt x="689336" y="118621"/>
                  </a:lnTo>
                  <a:lnTo>
                    <a:pt x="708945" y="105441"/>
                  </a:lnTo>
                  <a:lnTo>
                    <a:pt x="722125" y="85832"/>
                  </a:lnTo>
                  <a:lnTo>
                    <a:pt x="726948" y="61721"/>
                  </a:lnTo>
                  <a:lnTo>
                    <a:pt x="722125" y="37611"/>
                  </a:lnTo>
                  <a:lnTo>
                    <a:pt x="708945" y="18002"/>
                  </a:lnTo>
                  <a:lnTo>
                    <a:pt x="689336" y="4822"/>
                  </a:lnTo>
                  <a:lnTo>
                    <a:pt x="665226" y="0"/>
                  </a:lnTo>
                  <a:close/>
                </a:path>
              </a:pathLst>
            </a:custGeom>
            <a:solidFill>
              <a:srgbClr val="EB2A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32592" y="6370319"/>
              <a:ext cx="123443" cy="1234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49596" y="2171699"/>
              <a:ext cx="576580" cy="120650"/>
            </a:xfrm>
            <a:custGeom>
              <a:avLst/>
              <a:gdLst/>
              <a:ahLst/>
              <a:cxnLst/>
              <a:rect l="l" t="t" r="r" b="b"/>
              <a:pathLst>
                <a:path w="576579" h="120650">
                  <a:moveTo>
                    <a:pt x="514350" y="0"/>
                  </a:moveTo>
                  <a:lnTo>
                    <a:pt x="61721" y="0"/>
                  </a:lnTo>
                  <a:lnTo>
                    <a:pt x="37611" y="4708"/>
                  </a:lnTo>
                  <a:lnTo>
                    <a:pt x="18002" y="17573"/>
                  </a:lnTo>
                  <a:lnTo>
                    <a:pt x="4822" y="36701"/>
                  </a:lnTo>
                  <a:lnTo>
                    <a:pt x="0" y="60198"/>
                  </a:lnTo>
                  <a:lnTo>
                    <a:pt x="4822" y="83694"/>
                  </a:lnTo>
                  <a:lnTo>
                    <a:pt x="18002" y="102822"/>
                  </a:lnTo>
                  <a:lnTo>
                    <a:pt x="37611" y="115687"/>
                  </a:lnTo>
                  <a:lnTo>
                    <a:pt x="61721" y="120396"/>
                  </a:lnTo>
                  <a:lnTo>
                    <a:pt x="514350" y="120396"/>
                  </a:lnTo>
                  <a:lnTo>
                    <a:pt x="538460" y="115687"/>
                  </a:lnTo>
                  <a:lnTo>
                    <a:pt x="558069" y="102822"/>
                  </a:lnTo>
                  <a:lnTo>
                    <a:pt x="571249" y="83694"/>
                  </a:lnTo>
                  <a:lnTo>
                    <a:pt x="576071" y="60198"/>
                  </a:lnTo>
                  <a:lnTo>
                    <a:pt x="571249" y="36701"/>
                  </a:lnTo>
                  <a:lnTo>
                    <a:pt x="558069" y="17573"/>
                  </a:lnTo>
                  <a:lnTo>
                    <a:pt x="538460" y="4708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00CE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4966715" y="2171700"/>
            <a:ext cx="123444" cy="1203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2923" y="752573"/>
            <a:ext cx="343535" cy="975360"/>
          </a:xfrm>
          <a:custGeom>
            <a:avLst/>
            <a:gdLst/>
            <a:ahLst/>
            <a:cxnLst/>
            <a:rect l="l" t="t" r="r" b="b"/>
            <a:pathLst>
              <a:path w="343534" h="975360">
                <a:moveTo>
                  <a:pt x="249823" y="0"/>
                </a:moveTo>
                <a:lnTo>
                  <a:pt x="189155" y="21630"/>
                </a:lnTo>
                <a:lnTo>
                  <a:pt x="156377" y="76949"/>
                </a:lnTo>
                <a:lnTo>
                  <a:pt x="0" y="860553"/>
                </a:lnTo>
                <a:lnTo>
                  <a:pt x="1125" y="903393"/>
                </a:lnTo>
                <a:lnTo>
                  <a:pt x="19727" y="939871"/>
                </a:lnTo>
                <a:lnTo>
                  <a:pt x="51826" y="965240"/>
                </a:lnTo>
                <a:lnTo>
                  <a:pt x="93445" y="974752"/>
                </a:lnTo>
                <a:lnTo>
                  <a:pt x="125882" y="969048"/>
                </a:lnTo>
                <a:lnTo>
                  <a:pt x="153758" y="953131"/>
                </a:lnTo>
                <a:lnTo>
                  <a:pt x="174839" y="928792"/>
                </a:lnTo>
                <a:lnTo>
                  <a:pt x="186890" y="897823"/>
                </a:lnTo>
                <a:lnTo>
                  <a:pt x="343284" y="114207"/>
                </a:lnTo>
                <a:lnTo>
                  <a:pt x="342149" y="71371"/>
                </a:lnTo>
                <a:lnTo>
                  <a:pt x="323542" y="34889"/>
                </a:lnTo>
                <a:lnTo>
                  <a:pt x="291441" y="9514"/>
                </a:lnTo>
                <a:lnTo>
                  <a:pt x="249823" y="0"/>
                </a:lnTo>
                <a:close/>
              </a:path>
            </a:pathLst>
          </a:custGeom>
          <a:solidFill>
            <a:srgbClr val="005AA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1169220" y="996266"/>
            <a:ext cx="436245" cy="731520"/>
            <a:chOff x="1169220" y="996266"/>
            <a:chExt cx="436245" cy="731520"/>
          </a:xfrm>
        </p:grpSpPr>
        <p:sp>
          <p:nvSpPr>
            <p:cNvPr id="14" name="object 14"/>
            <p:cNvSpPr/>
            <p:nvPr/>
          </p:nvSpPr>
          <p:spPr>
            <a:xfrm>
              <a:off x="1169220" y="996266"/>
              <a:ext cx="294640" cy="731520"/>
            </a:xfrm>
            <a:custGeom>
              <a:avLst/>
              <a:gdLst/>
              <a:ahLst/>
              <a:cxnLst/>
              <a:rect l="l" t="t" r="r" b="b"/>
              <a:pathLst>
                <a:path w="294640" h="731519">
                  <a:moveTo>
                    <a:pt x="201204" y="0"/>
                  </a:moveTo>
                  <a:lnTo>
                    <a:pt x="140892" y="21810"/>
                  </a:lnTo>
                  <a:lnTo>
                    <a:pt x="107746" y="76949"/>
                  </a:lnTo>
                  <a:lnTo>
                    <a:pt x="0" y="616860"/>
                  </a:lnTo>
                  <a:lnTo>
                    <a:pt x="1130" y="659699"/>
                  </a:lnTo>
                  <a:lnTo>
                    <a:pt x="19727" y="696178"/>
                  </a:lnTo>
                  <a:lnTo>
                    <a:pt x="51825" y="721547"/>
                  </a:lnTo>
                  <a:lnTo>
                    <a:pt x="93457" y="731059"/>
                  </a:lnTo>
                  <a:lnTo>
                    <a:pt x="125892" y="725288"/>
                  </a:lnTo>
                  <a:lnTo>
                    <a:pt x="153763" y="709258"/>
                  </a:lnTo>
                  <a:lnTo>
                    <a:pt x="174836" y="684897"/>
                  </a:lnTo>
                  <a:lnTo>
                    <a:pt x="186875" y="654130"/>
                  </a:lnTo>
                  <a:lnTo>
                    <a:pt x="294621" y="114207"/>
                  </a:lnTo>
                  <a:lnTo>
                    <a:pt x="293509" y="71371"/>
                  </a:lnTo>
                  <a:lnTo>
                    <a:pt x="274914" y="34889"/>
                  </a:lnTo>
                  <a:lnTo>
                    <a:pt x="242818" y="9514"/>
                  </a:lnTo>
                  <a:lnTo>
                    <a:pt x="201204" y="0"/>
                  </a:lnTo>
                  <a:close/>
                </a:path>
              </a:pathLst>
            </a:custGeom>
            <a:solidFill>
              <a:srgbClr val="005A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10944" y="1532379"/>
              <a:ext cx="194517" cy="19494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1321785" y="753052"/>
            <a:ext cx="194517" cy="1949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6119" y="1142466"/>
            <a:ext cx="626110" cy="195580"/>
          </a:xfrm>
          <a:custGeom>
            <a:avLst/>
            <a:gdLst/>
            <a:ahLst/>
            <a:cxnLst/>
            <a:rect l="l" t="t" r="r" b="b"/>
            <a:pathLst>
              <a:path w="626110" h="195580">
                <a:moveTo>
                  <a:pt x="532053" y="0"/>
                </a:moveTo>
                <a:lnTo>
                  <a:pt x="94399" y="0"/>
                </a:lnTo>
                <a:lnTo>
                  <a:pt x="33731" y="21630"/>
                </a:lnTo>
                <a:lnTo>
                  <a:pt x="953" y="76949"/>
                </a:lnTo>
                <a:lnTo>
                  <a:pt x="0" y="80778"/>
                </a:lnTo>
                <a:lnTo>
                  <a:pt x="1124" y="123611"/>
                </a:lnTo>
                <a:lnTo>
                  <a:pt x="19726" y="160085"/>
                </a:lnTo>
                <a:lnTo>
                  <a:pt x="51825" y="185451"/>
                </a:lnTo>
                <a:lnTo>
                  <a:pt x="93444" y="194962"/>
                </a:lnTo>
                <a:lnTo>
                  <a:pt x="531098" y="194962"/>
                </a:lnTo>
                <a:lnTo>
                  <a:pt x="591409" y="173164"/>
                </a:lnTo>
                <a:lnTo>
                  <a:pt x="624555" y="118037"/>
                </a:lnTo>
                <a:lnTo>
                  <a:pt x="625510" y="114207"/>
                </a:lnTo>
                <a:lnTo>
                  <a:pt x="624380" y="71371"/>
                </a:lnTo>
                <a:lnTo>
                  <a:pt x="605783" y="34889"/>
                </a:lnTo>
                <a:lnTo>
                  <a:pt x="573685" y="9514"/>
                </a:lnTo>
                <a:lnTo>
                  <a:pt x="532053" y="0"/>
                </a:lnTo>
                <a:close/>
              </a:path>
            </a:pathLst>
          </a:custGeom>
          <a:solidFill>
            <a:srgbClr val="EB2A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47827" y="6492036"/>
            <a:ext cx="309499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7E7E7E"/>
                </a:solidFill>
                <a:latin typeface="Lato"/>
                <a:cs typeface="Lato"/>
                <a:hlinkClick r:id="rId8"/>
              </a:rPr>
              <a:t>www.hexaware.com</a:t>
            </a:r>
            <a:r>
              <a:rPr sz="800" dirty="0">
                <a:solidFill>
                  <a:srgbClr val="7E7E7E"/>
                </a:solidFill>
                <a:latin typeface="Lato"/>
                <a:cs typeface="Lato"/>
              </a:rPr>
              <a:t> | © </a:t>
            </a:r>
            <a:r>
              <a:rPr sz="800" spc="-5" dirty="0">
                <a:solidFill>
                  <a:srgbClr val="7E7E7E"/>
                </a:solidFill>
                <a:latin typeface="Lato"/>
                <a:cs typeface="Lato"/>
              </a:rPr>
              <a:t>Hexaware </a:t>
            </a:r>
            <a:r>
              <a:rPr sz="800" dirty="0">
                <a:solidFill>
                  <a:srgbClr val="7E7E7E"/>
                </a:solidFill>
                <a:latin typeface="Lato"/>
                <a:cs typeface="Lato"/>
              </a:rPr>
              <a:t>Technologies. </a:t>
            </a:r>
            <a:r>
              <a:rPr sz="800" spc="-5" dirty="0">
                <a:solidFill>
                  <a:srgbClr val="7E7E7E"/>
                </a:solidFill>
                <a:latin typeface="Lato"/>
                <a:cs typeface="Lato"/>
              </a:rPr>
              <a:t>All </a:t>
            </a:r>
            <a:r>
              <a:rPr sz="800" dirty="0">
                <a:solidFill>
                  <a:srgbClr val="7E7E7E"/>
                </a:solidFill>
                <a:latin typeface="Lato"/>
                <a:cs typeface="Lato"/>
              </a:rPr>
              <a:t>rights</a:t>
            </a:r>
            <a:r>
              <a:rPr sz="800" spc="-105" dirty="0">
                <a:solidFill>
                  <a:srgbClr val="7E7E7E"/>
                </a:solidFill>
                <a:latin typeface="Lato"/>
                <a:cs typeface="Lato"/>
              </a:rPr>
              <a:t> </a:t>
            </a:r>
            <a:r>
              <a:rPr sz="800" spc="-5" dirty="0">
                <a:solidFill>
                  <a:srgbClr val="7E7E7E"/>
                </a:solidFill>
                <a:latin typeface="Lato"/>
                <a:cs typeface="Lato"/>
              </a:rPr>
              <a:t>reserved.</a:t>
            </a:r>
            <a:endParaRPr sz="800">
              <a:latin typeface="Lato"/>
              <a:cs typeface="La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815064" y="6492036"/>
            <a:ext cx="8509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7E7E7E"/>
                </a:solidFill>
                <a:latin typeface="Lato"/>
                <a:cs typeface="Lato"/>
              </a:rPr>
              <a:t>1</a:t>
            </a:r>
            <a:endParaRPr sz="800">
              <a:latin typeface="Lato"/>
              <a:cs typeface="Lat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911596" y="629412"/>
            <a:ext cx="5605272" cy="56007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2355" y="4892040"/>
            <a:ext cx="3729354" cy="0"/>
          </a:xfrm>
          <a:custGeom>
            <a:avLst/>
            <a:gdLst/>
            <a:ahLst/>
            <a:cxnLst/>
            <a:rect l="l" t="t" r="r" b="b"/>
            <a:pathLst>
              <a:path w="3729354">
                <a:moveTo>
                  <a:pt x="0" y="0"/>
                </a:moveTo>
                <a:lnTo>
                  <a:pt x="3728847" y="0"/>
                </a:lnTo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47827" y="4144771"/>
            <a:ext cx="1463040" cy="12871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5" dirty="0">
                <a:solidFill>
                  <a:srgbClr val="005AAB"/>
                </a:solidFill>
                <a:latin typeface="Lato"/>
                <a:cs typeface="Lato"/>
              </a:rPr>
              <a:t>ReactJS</a:t>
            </a:r>
            <a:endParaRPr sz="32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3220"/>
              </a:spcBef>
            </a:pPr>
            <a:r>
              <a:rPr sz="2400" dirty="0">
                <a:solidFill>
                  <a:srgbClr val="585858"/>
                </a:solidFill>
                <a:latin typeface="Lato"/>
                <a:cs typeface="Lato"/>
              </a:rPr>
              <a:t>June</a:t>
            </a:r>
            <a:r>
              <a:rPr sz="2400" spc="-114" dirty="0">
                <a:solidFill>
                  <a:srgbClr val="585858"/>
                </a:solidFill>
                <a:latin typeface="Lato"/>
                <a:cs typeface="Lato"/>
              </a:rPr>
              <a:t> </a:t>
            </a:r>
            <a:r>
              <a:rPr sz="2400" dirty="0">
                <a:solidFill>
                  <a:srgbClr val="585858"/>
                </a:solidFill>
                <a:latin typeface="Lato"/>
                <a:cs typeface="Lato"/>
              </a:rPr>
              <a:t>2021</a:t>
            </a:r>
            <a:endParaRPr sz="24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4953000"/>
            <a:ext cx="7034684" cy="492443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Only the end state matters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676400"/>
            <a:ext cx="7173326" cy="25816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89711" y="584394"/>
            <a:ext cx="58299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Automatic UI Stage-management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73781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116" y="232919"/>
            <a:ext cx="7110884" cy="757682"/>
          </a:xfrm>
        </p:spPr>
        <p:txBody>
          <a:bodyPr/>
          <a:lstStyle/>
          <a:p>
            <a:r>
              <a:rPr lang="en-US" dirty="0" smtClean="0"/>
              <a:t>Lightning fast DOM manipulation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098" y="1261760"/>
            <a:ext cx="9697803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93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116" y="232919"/>
            <a:ext cx="7110884" cy="757682"/>
          </a:xfrm>
        </p:spPr>
        <p:txBody>
          <a:bodyPr/>
          <a:lstStyle/>
          <a:p>
            <a:r>
              <a:rPr lang="en-US" dirty="0" smtClean="0"/>
              <a:t>Lightning fast DOM manipulation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5" y="1719262"/>
            <a:ext cx="60769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54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116" y="232919"/>
            <a:ext cx="7110884" cy="492443"/>
          </a:xfrm>
        </p:spPr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371600"/>
            <a:ext cx="5095875" cy="254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921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116" y="232918"/>
            <a:ext cx="4062883" cy="492443"/>
          </a:xfrm>
        </p:spPr>
        <p:txBody>
          <a:bodyPr/>
          <a:lstStyle/>
          <a:p>
            <a:r>
              <a:rPr lang="en-US" dirty="0" smtClean="0"/>
              <a:t>History of React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43000"/>
            <a:ext cx="10058400" cy="499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382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46677" y="0"/>
            <a:ext cx="6945630" cy="6742430"/>
            <a:chOff x="5246677" y="0"/>
            <a:chExt cx="6945630" cy="6742430"/>
          </a:xfrm>
        </p:grpSpPr>
        <p:sp>
          <p:nvSpPr>
            <p:cNvPr id="3" name="object 3"/>
            <p:cNvSpPr/>
            <p:nvPr/>
          </p:nvSpPr>
          <p:spPr>
            <a:xfrm>
              <a:off x="5411550" y="0"/>
              <a:ext cx="6780530" cy="6248400"/>
            </a:xfrm>
            <a:custGeom>
              <a:avLst/>
              <a:gdLst/>
              <a:ahLst/>
              <a:cxnLst/>
              <a:rect l="l" t="t" r="r" b="b"/>
              <a:pathLst>
                <a:path w="6780530" h="6248400">
                  <a:moveTo>
                    <a:pt x="4992341" y="1828800"/>
                  </a:moveTo>
                  <a:lnTo>
                    <a:pt x="5300164" y="1828800"/>
                  </a:lnTo>
                  <a:lnTo>
                    <a:pt x="5257077" y="1816100"/>
                  </a:lnTo>
                  <a:lnTo>
                    <a:pt x="5215631" y="1803400"/>
                  </a:lnTo>
                  <a:lnTo>
                    <a:pt x="5176838" y="1778000"/>
                  </a:lnTo>
                  <a:lnTo>
                    <a:pt x="5141710" y="1752600"/>
                  </a:lnTo>
                  <a:lnTo>
                    <a:pt x="5112435" y="1714500"/>
                  </a:lnTo>
                  <a:lnTo>
                    <a:pt x="5090479" y="1676400"/>
                  </a:lnTo>
                  <a:lnTo>
                    <a:pt x="5075841" y="1638300"/>
                  </a:lnTo>
                  <a:lnTo>
                    <a:pt x="5068522" y="1587500"/>
                  </a:lnTo>
                  <a:lnTo>
                    <a:pt x="5068522" y="1549400"/>
                  </a:lnTo>
                  <a:lnTo>
                    <a:pt x="5075841" y="1511300"/>
                  </a:lnTo>
                  <a:lnTo>
                    <a:pt x="5090479" y="1460500"/>
                  </a:lnTo>
                  <a:lnTo>
                    <a:pt x="5112435" y="1422400"/>
                  </a:lnTo>
                  <a:lnTo>
                    <a:pt x="5141710" y="1384300"/>
                  </a:lnTo>
                  <a:lnTo>
                    <a:pt x="6409483" y="127000"/>
                  </a:lnTo>
                  <a:lnTo>
                    <a:pt x="6438774" y="88900"/>
                  </a:lnTo>
                  <a:lnTo>
                    <a:pt x="6460743" y="50800"/>
                  </a:lnTo>
                  <a:lnTo>
                    <a:pt x="6475389" y="12700"/>
                  </a:lnTo>
                  <a:lnTo>
                    <a:pt x="6477934" y="0"/>
                  </a:lnTo>
                  <a:lnTo>
                    <a:pt x="5816064" y="0"/>
                  </a:lnTo>
                  <a:lnTo>
                    <a:pt x="5005518" y="800100"/>
                  </a:lnTo>
                  <a:lnTo>
                    <a:pt x="4970172" y="825500"/>
                  </a:lnTo>
                  <a:lnTo>
                    <a:pt x="4931262" y="850900"/>
                  </a:lnTo>
                  <a:lnTo>
                    <a:pt x="4889782" y="863600"/>
                  </a:lnTo>
                  <a:lnTo>
                    <a:pt x="4846722" y="876300"/>
                  </a:lnTo>
                  <a:lnTo>
                    <a:pt x="2038838" y="876300"/>
                  </a:lnTo>
                  <a:lnTo>
                    <a:pt x="2013310" y="901700"/>
                  </a:lnTo>
                  <a:lnTo>
                    <a:pt x="3509085" y="901700"/>
                  </a:lnTo>
                  <a:lnTo>
                    <a:pt x="3556700" y="914400"/>
                  </a:lnTo>
                  <a:lnTo>
                    <a:pt x="3650890" y="914400"/>
                  </a:lnTo>
                  <a:lnTo>
                    <a:pt x="3743588" y="939800"/>
                  </a:lnTo>
                  <a:lnTo>
                    <a:pt x="3789339" y="939800"/>
                  </a:lnTo>
                  <a:lnTo>
                    <a:pt x="4054475" y="1016000"/>
                  </a:lnTo>
                  <a:lnTo>
                    <a:pt x="4096956" y="1041400"/>
                  </a:lnTo>
                  <a:lnTo>
                    <a:pt x="4138908" y="1054100"/>
                  </a:lnTo>
                  <a:lnTo>
                    <a:pt x="4180315" y="1079500"/>
                  </a:lnTo>
                  <a:lnTo>
                    <a:pt x="4221160" y="1092200"/>
                  </a:lnTo>
                  <a:lnTo>
                    <a:pt x="4261429" y="1117600"/>
                  </a:lnTo>
                  <a:lnTo>
                    <a:pt x="4301105" y="1130300"/>
                  </a:lnTo>
                  <a:lnTo>
                    <a:pt x="4340173" y="1155700"/>
                  </a:lnTo>
                  <a:lnTo>
                    <a:pt x="4378617" y="1181100"/>
                  </a:lnTo>
                  <a:lnTo>
                    <a:pt x="4416421" y="1206500"/>
                  </a:lnTo>
                  <a:lnTo>
                    <a:pt x="4453571" y="1231900"/>
                  </a:lnTo>
                  <a:lnTo>
                    <a:pt x="4490049" y="1257300"/>
                  </a:lnTo>
                  <a:lnTo>
                    <a:pt x="4525841" y="1282700"/>
                  </a:lnTo>
                  <a:lnTo>
                    <a:pt x="4560931" y="1308100"/>
                  </a:lnTo>
                  <a:lnTo>
                    <a:pt x="4595302" y="1346200"/>
                  </a:lnTo>
                  <a:lnTo>
                    <a:pt x="4628940" y="1371600"/>
                  </a:lnTo>
                  <a:lnTo>
                    <a:pt x="4661829" y="1409700"/>
                  </a:lnTo>
                  <a:lnTo>
                    <a:pt x="4693953" y="1435100"/>
                  </a:lnTo>
                  <a:lnTo>
                    <a:pt x="4725296" y="1460500"/>
                  </a:lnTo>
                  <a:lnTo>
                    <a:pt x="4755843" y="1498600"/>
                  </a:lnTo>
                  <a:lnTo>
                    <a:pt x="4785578" y="1536700"/>
                  </a:lnTo>
                  <a:lnTo>
                    <a:pt x="4814485" y="1562100"/>
                  </a:lnTo>
                  <a:lnTo>
                    <a:pt x="4842549" y="1600200"/>
                  </a:lnTo>
                  <a:lnTo>
                    <a:pt x="4869753" y="1638300"/>
                  </a:lnTo>
                  <a:lnTo>
                    <a:pt x="4896083" y="1676400"/>
                  </a:lnTo>
                  <a:lnTo>
                    <a:pt x="4921522" y="1714500"/>
                  </a:lnTo>
                  <a:lnTo>
                    <a:pt x="4946056" y="1752600"/>
                  </a:lnTo>
                  <a:lnTo>
                    <a:pt x="4969667" y="1790700"/>
                  </a:lnTo>
                  <a:lnTo>
                    <a:pt x="4992341" y="1828800"/>
                  </a:lnTo>
                  <a:close/>
                </a:path>
                <a:path w="6780530" h="6248400">
                  <a:moveTo>
                    <a:pt x="2651492" y="266700"/>
                  </a:moveTo>
                  <a:lnTo>
                    <a:pt x="3964277" y="266700"/>
                  </a:lnTo>
                  <a:lnTo>
                    <a:pt x="3920932" y="254000"/>
                  </a:lnTo>
                  <a:lnTo>
                    <a:pt x="3879231" y="241300"/>
                  </a:lnTo>
                  <a:lnTo>
                    <a:pt x="3840249" y="228600"/>
                  </a:lnTo>
                  <a:lnTo>
                    <a:pt x="3805060" y="190500"/>
                  </a:lnTo>
                  <a:lnTo>
                    <a:pt x="3775764" y="152400"/>
                  </a:lnTo>
                  <a:lnTo>
                    <a:pt x="3753792" y="114300"/>
                  </a:lnTo>
                  <a:lnTo>
                    <a:pt x="3739145" y="76200"/>
                  </a:lnTo>
                  <a:lnTo>
                    <a:pt x="3731821" y="38100"/>
                  </a:lnTo>
                  <a:lnTo>
                    <a:pt x="3731821" y="0"/>
                  </a:lnTo>
                  <a:lnTo>
                    <a:pt x="2919528" y="0"/>
                  </a:lnTo>
                  <a:lnTo>
                    <a:pt x="2651492" y="266700"/>
                  </a:lnTo>
                  <a:close/>
                </a:path>
                <a:path w="6780530" h="6248400">
                  <a:moveTo>
                    <a:pt x="2434510" y="482600"/>
                  </a:moveTo>
                  <a:lnTo>
                    <a:pt x="4602550" y="482600"/>
                  </a:lnTo>
                  <a:lnTo>
                    <a:pt x="4631845" y="444500"/>
                  </a:lnTo>
                  <a:lnTo>
                    <a:pt x="4653817" y="406400"/>
                  </a:lnTo>
                  <a:lnTo>
                    <a:pt x="4668465" y="368300"/>
                  </a:lnTo>
                  <a:lnTo>
                    <a:pt x="4675789" y="317500"/>
                  </a:lnTo>
                  <a:lnTo>
                    <a:pt x="4675789" y="279400"/>
                  </a:lnTo>
                  <a:lnTo>
                    <a:pt x="4668465" y="241300"/>
                  </a:lnTo>
                  <a:lnTo>
                    <a:pt x="4653817" y="190500"/>
                  </a:lnTo>
                  <a:lnTo>
                    <a:pt x="4631845" y="152400"/>
                  </a:lnTo>
                  <a:lnTo>
                    <a:pt x="4602550" y="114300"/>
                  </a:lnTo>
                  <a:lnTo>
                    <a:pt x="4567182" y="88900"/>
                  </a:lnTo>
                  <a:lnTo>
                    <a:pt x="4528234" y="63500"/>
                  </a:lnTo>
                  <a:lnTo>
                    <a:pt x="4486739" y="50800"/>
                  </a:lnTo>
                  <a:lnTo>
                    <a:pt x="4357281" y="50800"/>
                  </a:lnTo>
                  <a:lnTo>
                    <a:pt x="4315909" y="63500"/>
                  </a:lnTo>
                  <a:lnTo>
                    <a:pt x="4277146" y="88900"/>
                  </a:lnTo>
                  <a:lnTo>
                    <a:pt x="4242024" y="114300"/>
                  </a:lnTo>
                  <a:lnTo>
                    <a:pt x="4168078" y="190500"/>
                  </a:lnTo>
                  <a:lnTo>
                    <a:pt x="4132622" y="228600"/>
                  </a:lnTo>
                  <a:lnTo>
                    <a:pt x="4093440" y="241300"/>
                  </a:lnTo>
                  <a:lnTo>
                    <a:pt x="4051606" y="254000"/>
                  </a:lnTo>
                  <a:lnTo>
                    <a:pt x="4008193" y="266700"/>
                  </a:lnTo>
                  <a:lnTo>
                    <a:pt x="2651492" y="266700"/>
                  </a:lnTo>
                  <a:lnTo>
                    <a:pt x="2434510" y="482600"/>
                  </a:lnTo>
                  <a:close/>
                </a:path>
                <a:path w="6780530" h="6248400">
                  <a:moveTo>
                    <a:pt x="4611229" y="474308"/>
                  </a:moveTo>
                  <a:lnTo>
                    <a:pt x="4642431" y="444500"/>
                  </a:lnTo>
                  <a:lnTo>
                    <a:pt x="4613135" y="469900"/>
                  </a:lnTo>
                  <a:lnTo>
                    <a:pt x="4611229" y="474308"/>
                  </a:lnTo>
                  <a:close/>
                </a:path>
                <a:path w="6780530" h="6248400">
                  <a:moveTo>
                    <a:pt x="2038838" y="876300"/>
                  </a:moveTo>
                  <a:lnTo>
                    <a:pt x="4803074" y="876300"/>
                  </a:lnTo>
                  <a:lnTo>
                    <a:pt x="4717979" y="850900"/>
                  </a:lnTo>
                  <a:lnTo>
                    <a:pt x="4678516" y="825500"/>
                  </a:lnTo>
                  <a:lnTo>
                    <a:pt x="4642431" y="800100"/>
                  </a:lnTo>
                  <a:lnTo>
                    <a:pt x="4613135" y="762000"/>
                  </a:lnTo>
                  <a:lnTo>
                    <a:pt x="4591164" y="723900"/>
                  </a:lnTo>
                  <a:lnTo>
                    <a:pt x="4576516" y="685800"/>
                  </a:lnTo>
                  <a:lnTo>
                    <a:pt x="4569192" y="647700"/>
                  </a:lnTo>
                  <a:lnTo>
                    <a:pt x="4569192" y="596900"/>
                  </a:lnTo>
                  <a:lnTo>
                    <a:pt x="4576516" y="558800"/>
                  </a:lnTo>
                  <a:lnTo>
                    <a:pt x="4591164" y="520700"/>
                  </a:lnTo>
                  <a:lnTo>
                    <a:pt x="4611229" y="474308"/>
                  </a:lnTo>
                  <a:lnTo>
                    <a:pt x="4602550" y="482600"/>
                  </a:lnTo>
                  <a:lnTo>
                    <a:pt x="2434510" y="482600"/>
                  </a:lnTo>
                  <a:lnTo>
                    <a:pt x="2038838" y="876300"/>
                  </a:lnTo>
                  <a:close/>
                </a:path>
                <a:path w="6780530" h="6248400">
                  <a:moveTo>
                    <a:pt x="1162090" y="4508500"/>
                  </a:moveTo>
                  <a:lnTo>
                    <a:pt x="1205806" y="4508500"/>
                  </a:lnTo>
                  <a:lnTo>
                    <a:pt x="1248894" y="4495800"/>
                  </a:lnTo>
                  <a:lnTo>
                    <a:pt x="1290340" y="4483100"/>
                  </a:lnTo>
                  <a:lnTo>
                    <a:pt x="1329133" y="4470400"/>
                  </a:lnTo>
                  <a:lnTo>
                    <a:pt x="1364261" y="4432300"/>
                  </a:lnTo>
                  <a:lnTo>
                    <a:pt x="1604633" y="4191000"/>
                  </a:lnTo>
                  <a:lnTo>
                    <a:pt x="1792242" y="4013200"/>
                  </a:lnTo>
                  <a:lnTo>
                    <a:pt x="1882273" y="3911600"/>
                  </a:lnTo>
                  <a:lnTo>
                    <a:pt x="1933799" y="3860800"/>
                  </a:lnTo>
                  <a:lnTo>
                    <a:pt x="1979861" y="3822700"/>
                  </a:lnTo>
                  <a:lnTo>
                    <a:pt x="1910899" y="3733800"/>
                  </a:lnTo>
                  <a:lnTo>
                    <a:pt x="1883450" y="3683000"/>
                  </a:lnTo>
                  <a:lnTo>
                    <a:pt x="1857141" y="3644900"/>
                  </a:lnTo>
                  <a:lnTo>
                    <a:pt x="1831992" y="3606800"/>
                  </a:lnTo>
                  <a:lnTo>
                    <a:pt x="1808023" y="3556000"/>
                  </a:lnTo>
                  <a:lnTo>
                    <a:pt x="1785255" y="3517900"/>
                  </a:lnTo>
                  <a:lnTo>
                    <a:pt x="1763708" y="3467100"/>
                  </a:lnTo>
                  <a:lnTo>
                    <a:pt x="1743404" y="3416300"/>
                  </a:lnTo>
                  <a:lnTo>
                    <a:pt x="1724361" y="3378200"/>
                  </a:lnTo>
                  <a:lnTo>
                    <a:pt x="1706602" y="3327400"/>
                  </a:lnTo>
                  <a:lnTo>
                    <a:pt x="1690145" y="3276600"/>
                  </a:lnTo>
                  <a:lnTo>
                    <a:pt x="1675013" y="3225800"/>
                  </a:lnTo>
                  <a:lnTo>
                    <a:pt x="1661224" y="3175000"/>
                  </a:lnTo>
                  <a:lnTo>
                    <a:pt x="1648800" y="3136900"/>
                  </a:lnTo>
                  <a:lnTo>
                    <a:pt x="1637761" y="3086100"/>
                  </a:lnTo>
                  <a:lnTo>
                    <a:pt x="1628128" y="3035300"/>
                  </a:lnTo>
                  <a:lnTo>
                    <a:pt x="1619920" y="2984500"/>
                  </a:lnTo>
                  <a:lnTo>
                    <a:pt x="1613159" y="2921000"/>
                  </a:lnTo>
                  <a:lnTo>
                    <a:pt x="1607865" y="2870200"/>
                  </a:lnTo>
                  <a:lnTo>
                    <a:pt x="1604058" y="2819400"/>
                  </a:lnTo>
                  <a:lnTo>
                    <a:pt x="1601759" y="2768600"/>
                  </a:lnTo>
                  <a:lnTo>
                    <a:pt x="1600988" y="2717800"/>
                  </a:lnTo>
                  <a:lnTo>
                    <a:pt x="1601619" y="2667000"/>
                  </a:lnTo>
                  <a:lnTo>
                    <a:pt x="1603501" y="2616200"/>
                  </a:lnTo>
                  <a:lnTo>
                    <a:pt x="1606618" y="2578100"/>
                  </a:lnTo>
                  <a:lnTo>
                    <a:pt x="1610956" y="2527300"/>
                  </a:lnTo>
                  <a:lnTo>
                    <a:pt x="1616498" y="2476500"/>
                  </a:lnTo>
                  <a:lnTo>
                    <a:pt x="1623228" y="2425700"/>
                  </a:lnTo>
                  <a:lnTo>
                    <a:pt x="1631131" y="2387600"/>
                  </a:lnTo>
                  <a:lnTo>
                    <a:pt x="1640191" y="2336800"/>
                  </a:lnTo>
                  <a:lnTo>
                    <a:pt x="1650393" y="2298700"/>
                  </a:lnTo>
                  <a:lnTo>
                    <a:pt x="1661720" y="2247900"/>
                  </a:lnTo>
                  <a:lnTo>
                    <a:pt x="1674157" y="2209800"/>
                  </a:lnTo>
                  <a:lnTo>
                    <a:pt x="1687689" y="2159000"/>
                  </a:lnTo>
                  <a:lnTo>
                    <a:pt x="1702300" y="2120900"/>
                  </a:lnTo>
                  <a:lnTo>
                    <a:pt x="1717973" y="2070100"/>
                  </a:lnTo>
                  <a:lnTo>
                    <a:pt x="1734694" y="2032000"/>
                  </a:lnTo>
                  <a:lnTo>
                    <a:pt x="1752446" y="1993900"/>
                  </a:lnTo>
                  <a:lnTo>
                    <a:pt x="1771214" y="1943100"/>
                  </a:lnTo>
                  <a:lnTo>
                    <a:pt x="1790983" y="1905000"/>
                  </a:lnTo>
                  <a:lnTo>
                    <a:pt x="1811736" y="1866900"/>
                  </a:lnTo>
                  <a:lnTo>
                    <a:pt x="1833458" y="1828800"/>
                  </a:lnTo>
                  <a:lnTo>
                    <a:pt x="1856133" y="1790700"/>
                  </a:lnTo>
                  <a:lnTo>
                    <a:pt x="1879746" y="1752600"/>
                  </a:lnTo>
                  <a:lnTo>
                    <a:pt x="1904280" y="1714500"/>
                  </a:lnTo>
                  <a:lnTo>
                    <a:pt x="1929720" y="1676400"/>
                  </a:lnTo>
                  <a:lnTo>
                    <a:pt x="1956051" y="1638300"/>
                  </a:lnTo>
                  <a:lnTo>
                    <a:pt x="1983257" y="1600200"/>
                  </a:lnTo>
                  <a:lnTo>
                    <a:pt x="2011322" y="1562100"/>
                  </a:lnTo>
                  <a:lnTo>
                    <a:pt x="2040230" y="1536700"/>
                  </a:lnTo>
                  <a:lnTo>
                    <a:pt x="2069966" y="1498600"/>
                  </a:lnTo>
                  <a:lnTo>
                    <a:pt x="2100513" y="1460500"/>
                  </a:lnTo>
                  <a:lnTo>
                    <a:pt x="2131857" y="1435100"/>
                  </a:lnTo>
                  <a:lnTo>
                    <a:pt x="2163982" y="1409700"/>
                  </a:lnTo>
                  <a:lnTo>
                    <a:pt x="2196872" y="1371600"/>
                  </a:lnTo>
                  <a:lnTo>
                    <a:pt x="2230510" y="1346200"/>
                  </a:lnTo>
                  <a:lnTo>
                    <a:pt x="2264883" y="1308100"/>
                  </a:lnTo>
                  <a:lnTo>
                    <a:pt x="2299973" y="1282700"/>
                  </a:lnTo>
                  <a:lnTo>
                    <a:pt x="2335765" y="1257300"/>
                  </a:lnTo>
                  <a:lnTo>
                    <a:pt x="2372244" y="1231900"/>
                  </a:lnTo>
                  <a:lnTo>
                    <a:pt x="2409394" y="1206500"/>
                  </a:lnTo>
                  <a:lnTo>
                    <a:pt x="2447199" y="1181100"/>
                  </a:lnTo>
                  <a:lnTo>
                    <a:pt x="2485643" y="1155700"/>
                  </a:lnTo>
                  <a:lnTo>
                    <a:pt x="2524711" y="1130300"/>
                  </a:lnTo>
                  <a:lnTo>
                    <a:pt x="2564387" y="1117600"/>
                  </a:lnTo>
                  <a:lnTo>
                    <a:pt x="2604655" y="1092200"/>
                  </a:lnTo>
                  <a:lnTo>
                    <a:pt x="2645500" y="1079500"/>
                  </a:lnTo>
                  <a:lnTo>
                    <a:pt x="2686906" y="1054100"/>
                  </a:lnTo>
                  <a:lnTo>
                    <a:pt x="2728857" y="1041400"/>
                  </a:lnTo>
                  <a:lnTo>
                    <a:pt x="2771338" y="1016000"/>
                  </a:lnTo>
                  <a:lnTo>
                    <a:pt x="3036466" y="939800"/>
                  </a:lnTo>
                  <a:lnTo>
                    <a:pt x="3082215" y="939800"/>
                  </a:lnTo>
                  <a:lnTo>
                    <a:pt x="3174909" y="914400"/>
                  </a:lnTo>
                  <a:lnTo>
                    <a:pt x="3269094" y="914400"/>
                  </a:lnTo>
                  <a:lnTo>
                    <a:pt x="3316706" y="901700"/>
                  </a:lnTo>
                  <a:lnTo>
                    <a:pt x="2013310" y="901700"/>
                  </a:lnTo>
                  <a:lnTo>
                    <a:pt x="73239" y="2832100"/>
                  </a:lnTo>
                  <a:lnTo>
                    <a:pt x="43943" y="2870200"/>
                  </a:lnTo>
                  <a:lnTo>
                    <a:pt x="21971" y="2908300"/>
                  </a:lnTo>
                  <a:lnTo>
                    <a:pt x="7323" y="2946400"/>
                  </a:lnTo>
                  <a:lnTo>
                    <a:pt x="0" y="2997200"/>
                  </a:lnTo>
                  <a:lnTo>
                    <a:pt x="0" y="3035300"/>
                  </a:lnTo>
                  <a:lnTo>
                    <a:pt x="772140" y="3035300"/>
                  </a:lnTo>
                  <a:lnTo>
                    <a:pt x="813522" y="3048000"/>
                  </a:lnTo>
                  <a:lnTo>
                    <a:pt x="852291" y="3073400"/>
                  </a:lnTo>
                  <a:lnTo>
                    <a:pt x="887415" y="3111500"/>
                  </a:lnTo>
                  <a:lnTo>
                    <a:pt x="917675" y="3136900"/>
                  </a:lnTo>
                  <a:lnTo>
                    <a:pt x="940370" y="3175000"/>
                  </a:lnTo>
                  <a:lnTo>
                    <a:pt x="955499" y="3225800"/>
                  </a:lnTo>
                  <a:lnTo>
                    <a:pt x="963064" y="3263900"/>
                  </a:lnTo>
                  <a:lnTo>
                    <a:pt x="963064" y="3302000"/>
                  </a:lnTo>
                  <a:lnTo>
                    <a:pt x="955499" y="3352800"/>
                  </a:lnTo>
                  <a:lnTo>
                    <a:pt x="940370" y="3390900"/>
                  </a:lnTo>
                  <a:lnTo>
                    <a:pt x="917675" y="3429000"/>
                  </a:lnTo>
                  <a:lnTo>
                    <a:pt x="887415" y="3467100"/>
                  </a:lnTo>
                  <a:lnTo>
                    <a:pt x="295079" y="4051300"/>
                  </a:lnTo>
                  <a:lnTo>
                    <a:pt x="265756" y="4089400"/>
                  </a:lnTo>
                  <a:lnTo>
                    <a:pt x="243716" y="4127500"/>
                  </a:lnTo>
                  <a:lnTo>
                    <a:pt x="228979" y="4178300"/>
                  </a:lnTo>
                  <a:lnTo>
                    <a:pt x="221566" y="4216400"/>
                  </a:lnTo>
                  <a:lnTo>
                    <a:pt x="221498" y="4254500"/>
                  </a:lnTo>
                  <a:lnTo>
                    <a:pt x="228794" y="4305300"/>
                  </a:lnTo>
                  <a:lnTo>
                    <a:pt x="243476" y="4343400"/>
                  </a:lnTo>
                  <a:lnTo>
                    <a:pt x="864137" y="4343400"/>
                  </a:lnTo>
                  <a:lnTo>
                    <a:pt x="890738" y="4356100"/>
                  </a:lnTo>
                  <a:lnTo>
                    <a:pt x="924689" y="4368800"/>
                  </a:lnTo>
                  <a:lnTo>
                    <a:pt x="949279" y="4394200"/>
                  </a:lnTo>
                  <a:lnTo>
                    <a:pt x="970131" y="4406900"/>
                  </a:lnTo>
                  <a:lnTo>
                    <a:pt x="992865" y="4432300"/>
                  </a:lnTo>
                  <a:lnTo>
                    <a:pt x="1001174" y="4432300"/>
                  </a:lnTo>
                  <a:lnTo>
                    <a:pt x="1037286" y="4470400"/>
                  </a:lnTo>
                  <a:lnTo>
                    <a:pt x="1076817" y="4483100"/>
                  </a:lnTo>
                  <a:lnTo>
                    <a:pt x="1162090" y="4508500"/>
                  </a:lnTo>
                  <a:close/>
                </a:path>
                <a:path w="6780530" h="6248400">
                  <a:moveTo>
                    <a:pt x="5222284" y="2616200"/>
                  </a:moveTo>
                  <a:lnTo>
                    <a:pt x="5956464" y="2616200"/>
                  </a:lnTo>
                  <a:lnTo>
                    <a:pt x="5913111" y="2603500"/>
                  </a:lnTo>
                  <a:lnTo>
                    <a:pt x="5871399" y="2590800"/>
                  </a:lnTo>
                  <a:lnTo>
                    <a:pt x="5832401" y="2565400"/>
                  </a:lnTo>
                  <a:lnTo>
                    <a:pt x="5797192" y="2540000"/>
                  </a:lnTo>
                  <a:lnTo>
                    <a:pt x="5767896" y="2501900"/>
                  </a:lnTo>
                  <a:lnTo>
                    <a:pt x="5745924" y="2463800"/>
                  </a:lnTo>
                  <a:lnTo>
                    <a:pt x="5731276" y="2425700"/>
                  </a:lnTo>
                  <a:lnTo>
                    <a:pt x="5723953" y="2387600"/>
                  </a:lnTo>
                  <a:lnTo>
                    <a:pt x="5723953" y="2336800"/>
                  </a:lnTo>
                  <a:lnTo>
                    <a:pt x="5731276" y="2298700"/>
                  </a:lnTo>
                  <a:lnTo>
                    <a:pt x="5745924" y="2247900"/>
                  </a:lnTo>
                  <a:lnTo>
                    <a:pt x="5767896" y="2209800"/>
                  </a:lnTo>
                  <a:lnTo>
                    <a:pt x="5797192" y="2184400"/>
                  </a:lnTo>
                  <a:lnTo>
                    <a:pt x="6409482" y="1574800"/>
                  </a:lnTo>
                  <a:lnTo>
                    <a:pt x="6438774" y="1536700"/>
                  </a:lnTo>
                  <a:lnTo>
                    <a:pt x="6460742" y="1498600"/>
                  </a:lnTo>
                  <a:lnTo>
                    <a:pt x="6475388" y="1447800"/>
                  </a:lnTo>
                  <a:lnTo>
                    <a:pt x="6482711" y="1409700"/>
                  </a:lnTo>
                  <a:lnTo>
                    <a:pt x="6482711" y="1371600"/>
                  </a:lnTo>
                  <a:lnTo>
                    <a:pt x="6475388" y="1320800"/>
                  </a:lnTo>
                  <a:lnTo>
                    <a:pt x="6460743" y="1282700"/>
                  </a:lnTo>
                  <a:lnTo>
                    <a:pt x="6438774" y="1244600"/>
                  </a:lnTo>
                  <a:lnTo>
                    <a:pt x="6409482" y="1206500"/>
                  </a:lnTo>
                  <a:lnTo>
                    <a:pt x="6373375" y="1181100"/>
                  </a:lnTo>
                  <a:lnTo>
                    <a:pt x="6333849" y="1155700"/>
                  </a:lnTo>
                  <a:lnTo>
                    <a:pt x="6248588" y="1130300"/>
                  </a:lnTo>
                  <a:lnTo>
                    <a:pt x="6204878" y="1130300"/>
                  </a:lnTo>
                  <a:lnTo>
                    <a:pt x="6161797" y="1143000"/>
                  </a:lnTo>
                  <a:lnTo>
                    <a:pt x="6120358" y="1155700"/>
                  </a:lnTo>
                  <a:lnTo>
                    <a:pt x="6081571" y="1181100"/>
                  </a:lnTo>
                  <a:lnTo>
                    <a:pt x="6046451" y="1206500"/>
                  </a:lnTo>
                  <a:lnTo>
                    <a:pt x="5504797" y="1752600"/>
                  </a:lnTo>
                  <a:lnTo>
                    <a:pt x="5468685" y="1778000"/>
                  </a:lnTo>
                  <a:lnTo>
                    <a:pt x="5429153" y="1803400"/>
                  </a:lnTo>
                  <a:lnTo>
                    <a:pt x="5343881" y="1828800"/>
                  </a:lnTo>
                  <a:lnTo>
                    <a:pt x="4992341" y="1828800"/>
                  </a:lnTo>
                  <a:lnTo>
                    <a:pt x="5014062" y="1866900"/>
                  </a:lnTo>
                  <a:lnTo>
                    <a:pt x="5034814" y="1905000"/>
                  </a:lnTo>
                  <a:lnTo>
                    <a:pt x="5054581" y="1943100"/>
                  </a:lnTo>
                  <a:lnTo>
                    <a:pt x="5073348" y="1993900"/>
                  </a:lnTo>
                  <a:lnTo>
                    <a:pt x="5091100" y="2032000"/>
                  </a:lnTo>
                  <a:lnTo>
                    <a:pt x="5107819" y="2070100"/>
                  </a:lnTo>
                  <a:lnTo>
                    <a:pt x="5123492" y="2120900"/>
                  </a:lnTo>
                  <a:lnTo>
                    <a:pt x="5138101" y="2159000"/>
                  </a:lnTo>
                  <a:lnTo>
                    <a:pt x="5151632" y="2209800"/>
                  </a:lnTo>
                  <a:lnTo>
                    <a:pt x="5164069" y="2247900"/>
                  </a:lnTo>
                  <a:lnTo>
                    <a:pt x="5175395" y="2298700"/>
                  </a:lnTo>
                  <a:lnTo>
                    <a:pt x="5185596" y="2336800"/>
                  </a:lnTo>
                  <a:lnTo>
                    <a:pt x="5194656" y="2387600"/>
                  </a:lnTo>
                  <a:lnTo>
                    <a:pt x="5202558" y="2425700"/>
                  </a:lnTo>
                  <a:lnTo>
                    <a:pt x="5209288" y="2476500"/>
                  </a:lnTo>
                  <a:lnTo>
                    <a:pt x="5214829" y="2527300"/>
                  </a:lnTo>
                  <a:lnTo>
                    <a:pt x="5219166" y="2578100"/>
                  </a:lnTo>
                  <a:lnTo>
                    <a:pt x="5222284" y="2616200"/>
                  </a:lnTo>
                  <a:close/>
                </a:path>
                <a:path w="6780530" h="6248400">
                  <a:moveTo>
                    <a:pt x="3220429" y="6019800"/>
                  </a:moveTo>
                  <a:lnTo>
                    <a:pt x="3350348" y="6019800"/>
                  </a:lnTo>
                  <a:lnTo>
                    <a:pt x="3392189" y="5994400"/>
                  </a:lnTo>
                  <a:lnTo>
                    <a:pt x="3431646" y="5981700"/>
                  </a:lnTo>
                  <a:lnTo>
                    <a:pt x="3467728" y="5943600"/>
                  </a:lnTo>
                  <a:lnTo>
                    <a:pt x="6780448" y="2641599"/>
                  </a:lnTo>
                  <a:lnTo>
                    <a:pt x="6780448" y="2222499"/>
                  </a:lnTo>
                  <a:lnTo>
                    <a:pt x="6741413" y="2197099"/>
                  </a:lnTo>
                  <a:lnTo>
                    <a:pt x="6699913" y="2184399"/>
                  </a:lnTo>
                  <a:lnTo>
                    <a:pt x="6656896" y="2171699"/>
                  </a:lnTo>
                  <a:lnTo>
                    <a:pt x="6613393" y="2171700"/>
                  </a:lnTo>
                  <a:lnTo>
                    <a:pt x="6570437" y="2184400"/>
                  </a:lnTo>
                  <a:lnTo>
                    <a:pt x="6529060" y="2197100"/>
                  </a:lnTo>
                  <a:lnTo>
                    <a:pt x="6490294" y="2222500"/>
                  </a:lnTo>
                  <a:lnTo>
                    <a:pt x="6455173" y="2247900"/>
                  </a:lnTo>
                  <a:lnTo>
                    <a:pt x="6160251" y="2540000"/>
                  </a:lnTo>
                  <a:lnTo>
                    <a:pt x="6124803" y="2565400"/>
                  </a:lnTo>
                  <a:lnTo>
                    <a:pt x="6085627" y="2590800"/>
                  </a:lnTo>
                  <a:lnTo>
                    <a:pt x="6043796" y="2603500"/>
                  </a:lnTo>
                  <a:lnTo>
                    <a:pt x="6000383" y="2616200"/>
                  </a:lnTo>
                  <a:lnTo>
                    <a:pt x="5222284" y="2616200"/>
                  </a:lnTo>
                  <a:lnTo>
                    <a:pt x="5224165" y="2667000"/>
                  </a:lnTo>
                  <a:lnTo>
                    <a:pt x="5224796" y="2717800"/>
                  </a:lnTo>
                  <a:lnTo>
                    <a:pt x="5224166" y="2768600"/>
                  </a:lnTo>
                  <a:lnTo>
                    <a:pt x="5222286" y="2806700"/>
                  </a:lnTo>
                  <a:lnTo>
                    <a:pt x="5219172" y="2857500"/>
                  </a:lnTo>
                  <a:lnTo>
                    <a:pt x="5214839" y="2908300"/>
                  </a:lnTo>
                  <a:lnTo>
                    <a:pt x="5209302" y="2959100"/>
                  </a:lnTo>
                  <a:lnTo>
                    <a:pt x="5202579" y="2997200"/>
                  </a:lnTo>
                  <a:lnTo>
                    <a:pt x="5194684" y="3048000"/>
                  </a:lnTo>
                  <a:lnTo>
                    <a:pt x="5185632" y="3086100"/>
                  </a:lnTo>
                  <a:lnTo>
                    <a:pt x="5175440" y="3136900"/>
                  </a:lnTo>
                  <a:lnTo>
                    <a:pt x="5164123" y="3187700"/>
                  </a:lnTo>
                  <a:lnTo>
                    <a:pt x="5151697" y="3225800"/>
                  </a:lnTo>
                  <a:lnTo>
                    <a:pt x="5138176" y="3276600"/>
                  </a:lnTo>
                  <a:lnTo>
                    <a:pt x="5123578" y="3314700"/>
                  </a:lnTo>
                  <a:lnTo>
                    <a:pt x="5107918" y="3352800"/>
                  </a:lnTo>
                  <a:lnTo>
                    <a:pt x="5091210" y="3403600"/>
                  </a:lnTo>
                  <a:lnTo>
                    <a:pt x="5073471" y="3441700"/>
                  </a:lnTo>
                  <a:lnTo>
                    <a:pt x="5054717" y="3479800"/>
                  </a:lnTo>
                  <a:lnTo>
                    <a:pt x="5034963" y="3530600"/>
                  </a:lnTo>
                  <a:lnTo>
                    <a:pt x="5014224" y="3568700"/>
                  </a:lnTo>
                  <a:lnTo>
                    <a:pt x="4992516" y="3606800"/>
                  </a:lnTo>
                  <a:lnTo>
                    <a:pt x="4969856" y="3644900"/>
                  </a:lnTo>
                  <a:lnTo>
                    <a:pt x="4946258" y="3683000"/>
                  </a:lnTo>
                  <a:lnTo>
                    <a:pt x="4921738" y="3721100"/>
                  </a:lnTo>
                  <a:lnTo>
                    <a:pt x="4896311" y="3759200"/>
                  </a:lnTo>
                  <a:lnTo>
                    <a:pt x="4869995" y="3797300"/>
                  </a:lnTo>
                  <a:lnTo>
                    <a:pt x="4842803" y="3822700"/>
                  </a:lnTo>
                  <a:lnTo>
                    <a:pt x="4814751" y="3860800"/>
                  </a:lnTo>
                  <a:lnTo>
                    <a:pt x="4785856" y="3898900"/>
                  </a:lnTo>
                  <a:lnTo>
                    <a:pt x="4756133" y="3937000"/>
                  </a:lnTo>
                  <a:lnTo>
                    <a:pt x="4725597" y="3962400"/>
                  </a:lnTo>
                  <a:lnTo>
                    <a:pt x="4694264" y="4000500"/>
                  </a:lnTo>
                  <a:lnTo>
                    <a:pt x="4662150" y="4025900"/>
                  </a:lnTo>
                  <a:lnTo>
                    <a:pt x="4629270" y="4064000"/>
                  </a:lnTo>
                  <a:lnTo>
                    <a:pt x="4595640" y="4089400"/>
                  </a:lnTo>
                  <a:lnTo>
                    <a:pt x="4561276" y="4114800"/>
                  </a:lnTo>
                  <a:lnTo>
                    <a:pt x="4526193" y="4140200"/>
                  </a:lnTo>
                  <a:lnTo>
                    <a:pt x="4490406" y="4178300"/>
                  </a:lnTo>
                  <a:lnTo>
                    <a:pt x="4453932" y="4203700"/>
                  </a:lnTo>
                  <a:lnTo>
                    <a:pt x="4416786" y="4229100"/>
                  </a:lnTo>
                  <a:lnTo>
                    <a:pt x="4378984" y="4254500"/>
                  </a:lnTo>
                  <a:lnTo>
                    <a:pt x="4340541" y="4267200"/>
                  </a:lnTo>
                  <a:lnTo>
                    <a:pt x="4261795" y="4318000"/>
                  </a:lnTo>
                  <a:lnTo>
                    <a:pt x="4221524" y="4343400"/>
                  </a:lnTo>
                  <a:lnTo>
                    <a:pt x="4180674" y="4356100"/>
                  </a:lnTo>
                  <a:lnTo>
                    <a:pt x="4139262" y="4381500"/>
                  </a:lnTo>
                  <a:lnTo>
                    <a:pt x="4054812" y="4406900"/>
                  </a:lnTo>
                  <a:lnTo>
                    <a:pt x="4011805" y="4432300"/>
                  </a:lnTo>
                  <a:lnTo>
                    <a:pt x="3834933" y="4483100"/>
                  </a:lnTo>
                  <a:lnTo>
                    <a:pt x="3789582" y="4483100"/>
                  </a:lnTo>
                  <a:lnTo>
                    <a:pt x="3697630" y="4508500"/>
                  </a:lnTo>
                  <a:lnTo>
                    <a:pt x="3651059" y="4508500"/>
                  </a:lnTo>
                  <a:lnTo>
                    <a:pt x="3604114" y="4521200"/>
                  </a:lnTo>
                  <a:lnTo>
                    <a:pt x="2721531" y="4521200"/>
                  </a:lnTo>
                  <a:lnTo>
                    <a:pt x="2518191" y="4724400"/>
                  </a:lnTo>
                  <a:lnTo>
                    <a:pt x="2486300" y="4762500"/>
                  </a:lnTo>
                  <a:lnTo>
                    <a:pt x="2462938" y="4813300"/>
                  </a:lnTo>
                  <a:lnTo>
                    <a:pt x="2448145" y="4851400"/>
                  </a:lnTo>
                  <a:lnTo>
                    <a:pt x="2441959" y="4902200"/>
                  </a:lnTo>
                  <a:lnTo>
                    <a:pt x="2444419" y="4953000"/>
                  </a:lnTo>
                  <a:lnTo>
                    <a:pt x="2455564" y="4991100"/>
                  </a:lnTo>
                  <a:lnTo>
                    <a:pt x="2475434" y="5041900"/>
                  </a:lnTo>
                  <a:lnTo>
                    <a:pt x="2504066" y="5080000"/>
                  </a:lnTo>
                  <a:lnTo>
                    <a:pt x="2533172" y="5105400"/>
                  </a:lnTo>
                  <a:lnTo>
                    <a:pt x="2555579" y="5130800"/>
                  </a:lnTo>
                  <a:lnTo>
                    <a:pt x="2574871" y="5156200"/>
                  </a:lnTo>
                  <a:lnTo>
                    <a:pt x="2594630" y="5194300"/>
                  </a:lnTo>
                  <a:lnTo>
                    <a:pt x="2605425" y="5232400"/>
                  </a:lnTo>
                  <a:lnTo>
                    <a:pt x="2610396" y="5270500"/>
                  </a:lnTo>
                  <a:lnTo>
                    <a:pt x="2604321" y="5321300"/>
                  </a:lnTo>
                  <a:lnTo>
                    <a:pt x="2581974" y="5372100"/>
                  </a:lnTo>
                  <a:lnTo>
                    <a:pt x="2538131" y="5422900"/>
                  </a:lnTo>
                  <a:lnTo>
                    <a:pt x="2155103" y="5816600"/>
                  </a:lnTo>
                  <a:lnTo>
                    <a:pt x="2125828" y="5842000"/>
                  </a:lnTo>
                  <a:lnTo>
                    <a:pt x="2120339" y="5854700"/>
                  </a:lnTo>
                  <a:lnTo>
                    <a:pt x="2966069" y="5854700"/>
                  </a:lnTo>
                  <a:lnTo>
                    <a:pt x="3027726" y="5880100"/>
                  </a:lnTo>
                  <a:lnTo>
                    <a:pt x="3051120" y="5892800"/>
                  </a:lnTo>
                  <a:lnTo>
                    <a:pt x="3070775" y="5918200"/>
                  </a:lnTo>
                  <a:lnTo>
                    <a:pt x="3090586" y="5930900"/>
                  </a:lnTo>
                  <a:lnTo>
                    <a:pt x="3096402" y="5930900"/>
                  </a:lnTo>
                  <a:lnTo>
                    <a:pt x="3098894" y="5943600"/>
                  </a:lnTo>
                  <a:lnTo>
                    <a:pt x="3104710" y="5943600"/>
                  </a:lnTo>
                  <a:lnTo>
                    <a:pt x="3140054" y="5981700"/>
                  </a:lnTo>
                  <a:lnTo>
                    <a:pt x="3178957" y="5994400"/>
                  </a:lnTo>
                  <a:lnTo>
                    <a:pt x="3220429" y="6019800"/>
                  </a:lnTo>
                  <a:close/>
                </a:path>
                <a:path w="6780530" h="6248400">
                  <a:moveTo>
                    <a:pt x="189711" y="3263900"/>
                  </a:moveTo>
                  <a:lnTo>
                    <a:pt x="320384" y="3263900"/>
                  </a:lnTo>
                  <a:lnTo>
                    <a:pt x="362085" y="3251200"/>
                  </a:lnTo>
                  <a:lnTo>
                    <a:pt x="401067" y="3225800"/>
                  </a:lnTo>
                  <a:lnTo>
                    <a:pt x="436256" y="3187700"/>
                  </a:lnTo>
                  <a:lnTo>
                    <a:pt x="526820" y="3111500"/>
                  </a:lnTo>
                  <a:lnTo>
                    <a:pt x="562191" y="3073400"/>
                  </a:lnTo>
                  <a:lnTo>
                    <a:pt x="601144" y="3048000"/>
                  </a:lnTo>
                  <a:lnTo>
                    <a:pt x="642649" y="3035300"/>
                  </a:lnTo>
                  <a:lnTo>
                    <a:pt x="0" y="3035300"/>
                  </a:lnTo>
                  <a:lnTo>
                    <a:pt x="7323" y="3073400"/>
                  </a:lnTo>
                  <a:lnTo>
                    <a:pt x="21971" y="3124200"/>
                  </a:lnTo>
                  <a:lnTo>
                    <a:pt x="43943" y="3162300"/>
                  </a:lnTo>
                  <a:lnTo>
                    <a:pt x="73238" y="3187700"/>
                  </a:lnTo>
                  <a:lnTo>
                    <a:pt x="108694" y="3225800"/>
                  </a:lnTo>
                  <a:lnTo>
                    <a:pt x="147876" y="3251200"/>
                  </a:lnTo>
                  <a:lnTo>
                    <a:pt x="189711" y="3263900"/>
                  </a:lnTo>
                  <a:close/>
                </a:path>
                <a:path w="6780530" h="6248400">
                  <a:moveTo>
                    <a:pt x="4412376" y="5880100"/>
                  </a:moveTo>
                  <a:lnTo>
                    <a:pt x="4510183" y="5880100"/>
                  </a:lnTo>
                  <a:lnTo>
                    <a:pt x="4557379" y="5867400"/>
                  </a:lnTo>
                  <a:lnTo>
                    <a:pt x="4601628" y="5842000"/>
                  </a:lnTo>
                  <a:lnTo>
                    <a:pt x="4641599" y="5816600"/>
                  </a:lnTo>
                  <a:lnTo>
                    <a:pt x="5901880" y="4546600"/>
                  </a:lnTo>
                  <a:lnTo>
                    <a:pt x="5932160" y="4521200"/>
                  </a:lnTo>
                  <a:lnTo>
                    <a:pt x="5954870" y="4483100"/>
                  </a:lnTo>
                  <a:lnTo>
                    <a:pt x="5970011" y="4432300"/>
                  </a:lnTo>
                  <a:lnTo>
                    <a:pt x="5977581" y="4394200"/>
                  </a:lnTo>
                  <a:lnTo>
                    <a:pt x="5977581" y="4343400"/>
                  </a:lnTo>
                  <a:lnTo>
                    <a:pt x="5970011" y="4305300"/>
                  </a:lnTo>
                  <a:lnTo>
                    <a:pt x="5954871" y="4267200"/>
                  </a:lnTo>
                  <a:lnTo>
                    <a:pt x="5932160" y="4229100"/>
                  </a:lnTo>
                  <a:lnTo>
                    <a:pt x="5901880" y="4191000"/>
                  </a:lnTo>
                  <a:lnTo>
                    <a:pt x="5866759" y="4165600"/>
                  </a:lnTo>
                  <a:lnTo>
                    <a:pt x="5828005" y="4140200"/>
                  </a:lnTo>
                  <a:lnTo>
                    <a:pt x="5786654" y="4127500"/>
                  </a:lnTo>
                  <a:lnTo>
                    <a:pt x="5743746" y="4114800"/>
                  </a:lnTo>
                  <a:lnTo>
                    <a:pt x="5700319" y="4114800"/>
                  </a:lnTo>
                  <a:lnTo>
                    <a:pt x="5657411" y="4127500"/>
                  </a:lnTo>
                  <a:lnTo>
                    <a:pt x="5616061" y="4140200"/>
                  </a:lnTo>
                  <a:lnTo>
                    <a:pt x="5577306" y="4165600"/>
                  </a:lnTo>
                  <a:lnTo>
                    <a:pt x="5542186" y="4191000"/>
                  </a:lnTo>
                  <a:lnTo>
                    <a:pt x="4279412" y="5448300"/>
                  </a:lnTo>
                  <a:lnTo>
                    <a:pt x="4250117" y="5486400"/>
                  </a:lnTo>
                  <a:lnTo>
                    <a:pt x="4228145" y="5524500"/>
                  </a:lnTo>
                  <a:lnTo>
                    <a:pt x="4213497" y="5562600"/>
                  </a:lnTo>
                  <a:lnTo>
                    <a:pt x="4206173" y="5613400"/>
                  </a:lnTo>
                  <a:lnTo>
                    <a:pt x="4206173" y="5651500"/>
                  </a:lnTo>
                  <a:lnTo>
                    <a:pt x="4213497" y="5702300"/>
                  </a:lnTo>
                  <a:lnTo>
                    <a:pt x="4228145" y="5740400"/>
                  </a:lnTo>
                  <a:lnTo>
                    <a:pt x="4250117" y="5778500"/>
                  </a:lnTo>
                  <a:lnTo>
                    <a:pt x="4279412" y="5816600"/>
                  </a:lnTo>
                  <a:lnTo>
                    <a:pt x="4319995" y="5842000"/>
                  </a:lnTo>
                  <a:lnTo>
                    <a:pt x="4364783" y="5867400"/>
                  </a:lnTo>
                  <a:lnTo>
                    <a:pt x="4412376" y="5880100"/>
                  </a:lnTo>
                  <a:close/>
                </a:path>
                <a:path w="6780530" h="6248400">
                  <a:moveTo>
                    <a:pt x="454912" y="4495800"/>
                  </a:moveTo>
                  <a:lnTo>
                    <a:pt x="498828" y="4495800"/>
                  </a:lnTo>
                  <a:lnTo>
                    <a:pt x="542178" y="4483100"/>
                  </a:lnTo>
                  <a:lnTo>
                    <a:pt x="583889" y="4470400"/>
                  </a:lnTo>
                  <a:lnTo>
                    <a:pt x="622887" y="4445000"/>
                  </a:lnTo>
                  <a:lnTo>
                    <a:pt x="658096" y="4419600"/>
                  </a:lnTo>
                  <a:lnTo>
                    <a:pt x="686346" y="4394200"/>
                  </a:lnTo>
                  <a:lnTo>
                    <a:pt x="738870" y="4356100"/>
                  </a:lnTo>
                  <a:lnTo>
                    <a:pt x="786887" y="4343400"/>
                  </a:lnTo>
                  <a:lnTo>
                    <a:pt x="243476" y="4343400"/>
                  </a:lnTo>
                  <a:lnTo>
                    <a:pt x="265564" y="4381500"/>
                  </a:lnTo>
                  <a:lnTo>
                    <a:pt x="295079" y="4419600"/>
                  </a:lnTo>
                  <a:lnTo>
                    <a:pt x="330514" y="4445000"/>
                  </a:lnTo>
                  <a:lnTo>
                    <a:pt x="369681" y="4470400"/>
                  </a:lnTo>
                  <a:lnTo>
                    <a:pt x="411505" y="4483100"/>
                  </a:lnTo>
                  <a:lnTo>
                    <a:pt x="454912" y="4495800"/>
                  </a:lnTo>
                  <a:close/>
                </a:path>
                <a:path w="6780530" h="6248400">
                  <a:moveTo>
                    <a:pt x="2721531" y="4521200"/>
                  </a:moveTo>
                  <a:lnTo>
                    <a:pt x="3210934" y="4521200"/>
                  </a:lnTo>
                  <a:lnTo>
                    <a:pt x="3161403" y="4508500"/>
                  </a:lnTo>
                  <a:lnTo>
                    <a:pt x="3112293" y="4508500"/>
                  </a:lnTo>
                  <a:lnTo>
                    <a:pt x="2873731" y="4445000"/>
                  </a:lnTo>
                  <a:lnTo>
                    <a:pt x="2821386" y="4432300"/>
                  </a:lnTo>
                  <a:lnTo>
                    <a:pt x="2772366" y="4470400"/>
                  </a:lnTo>
                  <a:lnTo>
                    <a:pt x="2721531" y="4521200"/>
                  </a:lnTo>
                  <a:close/>
                </a:path>
                <a:path w="6780530" h="6248400">
                  <a:moveTo>
                    <a:pt x="2286548" y="6248400"/>
                  </a:moveTo>
                  <a:lnTo>
                    <a:pt x="2384525" y="6248400"/>
                  </a:lnTo>
                  <a:lnTo>
                    <a:pt x="2432404" y="6223000"/>
                  </a:lnTo>
                  <a:lnTo>
                    <a:pt x="2477478" y="6210300"/>
                  </a:lnTo>
                  <a:lnTo>
                    <a:pt x="2518190" y="6172200"/>
                  </a:lnTo>
                  <a:lnTo>
                    <a:pt x="2767380" y="5918200"/>
                  </a:lnTo>
                  <a:lnTo>
                    <a:pt x="2825128" y="5880100"/>
                  </a:lnTo>
                  <a:lnTo>
                    <a:pt x="2878609" y="5854700"/>
                  </a:lnTo>
                  <a:lnTo>
                    <a:pt x="2120339" y="5854700"/>
                  </a:lnTo>
                  <a:lnTo>
                    <a:pt x="2103872" y="5892800"/>
                  </a:lnTo>
                  <a:lnTo>
                    <a:pt x="2089234" y="5930900"/>
                  </a:lnTo>
                  <a:lnTo>
                    <a:pt x="2081916" y="5969000"/>
                  </a:lnTo>
                  <a:lnTo>
                    <a:pt x="2081916" y="6019800"/>
                  </a:lnTo>
                  <a:lnTo>
                    <a:pt x="2089234" y="6057900"/>
                  </a:lnTo>
                  <a:lnTo>
                    <a:pt x="2103872" y="6096000"/>
                  </a:lnTo>
                  <a:lnTo>
                    <a:pt x="2125828" y="6134100"/>
                  </a:lnTo>
                  <a:lnTo>
                    <a:pt x="2155103" y="6172200"/>
                  </a:lnTo>
                  <a:lnTo>
                    <a:pt x="2195076" y="6210300"/>
                  </a:lnTo>
                  <a:lnTo>
                    <a:pt x="2239332" y="6223000"/>
                  </a:lnTo>
                  <a:lnTo>
                    <a:pt x="2286548" y="6248400"/>
                  </a:lnTo>
                  <a:close/>
                </a:path>
              </a:pathLst>
            </a:custGeom>
            <a:solidFill>
              <a:srgbClr val="005A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699902" y="4130863"/>
              <a:ext cx="2133600" cy="2133600"/>
            </a:xfrm>
            <a:custGeom>
              <a:avLst/>
              <a:gdLst/>
              <a:ahLst/>
              <a:cxnLst/>
              <a:rect l="l" t="t" r="r" b="b"/>
              <a:pathLst>
                <a:path w="2133600" h="2133600">
                  <a:moveTo>
                    <a:pt x="246522" y="2133115"/>
                  </a:moveTo>
                  <a:lnTo>
                    <a:pt x="292728" y="2133115"/>
                  </a:lnTo>
                  <a:lnTo>
                    <a:pt x="338386" y="2125300"/>
                  </a:lnTo>
                  <a:lnTo>
                    <a:pt x="382404" y="2109670"/>
                  </a:lnTo>
                  <a:lnTo>
                    <a:pt x="423686" y="2086226"/>
                  </a:lnTo>
                  <a:lnTo>
                    <a:pt x="461139" y="2054967"/>
                  </a:lnTo>
                  <a:lnTo>
                    <a:pt x="2055357" y="461037"/>
                  </a:lnTo>
                  <a:lnTo>
                    <a:pt x="2086622" y="423594"/>
                  </a:lnTo>
                  <a:lnTo>
                    <a:pt x="2110071" y="382325"/>
                  </a:lnTo>
                  <a:lnTo>
                    <a:pt x="2125704" y="338325"/>
                  </a:lnTo>
                  <a:lnTo>
                    <a:pt x="2133520" y="292685"/>
                  </a:lnTo>
                  <a:lnTo>
                    <a:pt x="2133520" y="246500"/>
                  </a:lnTo>
                  <a:lnTo>
                    <a:pt x="2125704" y="200860"/>
                  </a:lnTo>
                  <a:lnTo>
                    <a:pt x="2110071" y="156860"/>
                  </a:lnTo>
                  <a:lnTo>
                    <a:pt x="2086622" y="115591"/>
                  </a:lnTo>
                  <a:lnTo>
                    <a:pt x="2055357" y="78148"/>
                  </a:lnTo>
                  <a:lnTo>
                    <a:pt x="2017935" y="46889"/>
                  </a:lnTo>
                  <a:lnTo>
                    <a:pt x="1976736" y="23444"/>
                  </a:lnTo>
                  <a:lnTo>
                    <a:pt x="1932838" y="7814"/>
                  </a:lnTo>
                  <a:lnTo>
                    <a:pt x="1887322" y="0"/>
                  </a:lnTo>
                  <a:lnTo>
                    <a:pt x="1841265" y="0"/>
                  </a:lnTo>
                  <a:lnTo>
                    <a:pt x="1795748" y="7814"/>
                  </a:lnTo>
                  <a:lnTo>
                    <a:pt x="1751851" y="23444"/>
                  </a:lnTo>
                  <a:lnTo>
                    <a:pt x="1710651" y="46889"/>
                  </a:lnTo>
                  <a:lnTo>
                    <a:pt x="1673230" y="78148"/>
                  </a:lnTo>
                  <a:lnTo>
                    <a:pt x="78111" y="1672077"/>
                  </a:lnTo>
                  <a:lnTo>
                    <a:pt x="46866" y="1709523"/>
                  </a:lnTo>
                  <a:lnTo>
                    <a:pt x="23433" y="1750797"/>
                  </a:lnTo>
                  <a:lnTo>
                    <a:pt x="7811" y="1794805"/>
                  </a:lnTo>
                  <a:lnTo>
                    <a:pt x="0" y="1840452"/>
                  </a:lnTo>
                  <a:lnTo>
                    <a:pt x="0" y="1886643"/>
                  </a:lnTo>
                  <a:lnTo>
                    <a:pt x="7811" y="1932285"/>
                  </a:lnTo>
                  <a:lnTo>
                    <a:pt x="23433" y="1976283"/>
                  </a:lnTo>
                  <a:lnTo>
                    <a:pt x="46866" y="2017541"/>
                  </a:lnTo>
                  <a:lnTo>
                    <a:pt x="78111" y="2054967"/>
                  </a:lnTo>
                  <a:lnTo>
                    <a:pt x="115563" y="2086226"/>
                  </a:lnTo>
                  <a:lnTo>
                    <a:pt x="156846" y="2109670"/>
                  </a:lnTo>
                  <a:lnTo>
                    <a:pt x="200863" y="2125300"/>
                  </a:lnTo>
                  <a:lnTo>
                    <a:pt x="246522" y="2133115"/>
                  </a:lnTo>
                  <a:close/>
                </a:path>
              </a:pathLst>
            </a:custGeom>
            <a:solidFill>
              <a:srgbClr val="00CE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4491" y="4114248"/>
              <a:ext cx="1776730" cy="1776095"/>
            </a:xfrm>
            <a:custGeom>
              <a:avLst/>
              <a:gdLst/>
              <a:ahLst/>
              <a:cxnLst/>
              <a:rect l="l" t="t" r="r" b="b"/>
              <a:pathLst>
                <a:path w="1776729" h="1776095">
                  <a:moveTo>
                    <a:pt x="246198" y="1775978"/>
                  </a:moveTo>
                  <a:lnTo>
                    <a:pt x="292254" y="1775978"/>
                  </a:lnTo>
                  <a:lnTo>
                    <a:pt x="337771" y="1768163"/>
                  </a:lnTo>
                  <a:lnTo>
                    <a:pt x="381669" y="1752533"/>
                  </a:lnTo>
                  <a:lnTo>
                    <a:pt x="422868" y="1729089"/>
                  </a:lnTo>
                  <a:lnTo>
                    <a:pt x="460290" y="1697829"/>
                  </a:lnTo>
                  <a:lnTo>
                    <a:pt x="1698137" y="460206"/>
                  </a:lnTo>
                  <a:lnTo>
                    <a:pt x="1729402" y="422791"/>
                  </a:lnTo>
                  <a:lnTo>
                    <a:pt x="1752851" y="381599"/>
                  </a:lnTo>
                  <a:lnTo>
                    <a:pt x="1768484" y="337710"/>
                  </a:lnTo>
                  <a:lnTo>
                    <a:pt x="1776300" y="292201"/>
                  </a:lnTo>
                  <a:lnTo>
                    <a:pt x="1776300" y="246153"/>
                  </a:lnTo>
                  <a:lnTo>
                    <a:pt x="1768484" y="200645"/>
                  </a:lnTo>
                  <a:lnTo>
                    <a:pt x="1752851" y="156755"/>
                  </a:lnTo>
                  <a:lnTo>
                    <a:pt x="1729402" y="115563"/>
                  </a:lnTo>
                  <a:lnTo>
                    <a:pt x="1698137" y="78148"/>
                  </a:lnTo>
                  <a:lnTo>
                    <a:pt x="1660716" y="46889"/>
                  </a:lnTo>
                  <a:lnTo>
                    <a:pt x="1619516" y="23444"/>
                  </a:lnTo>
                  <a:lnTo>
                    <a:pt x="1575618" y="7814"/>
                  </a:lnTo>
                  <a:lnTo>
                    <a:pt x="1530102" y="0"/>
                  </a:lnTo>
                  <a:lnTo>
                    <a:pt x="1484045" y="0"/>
                  </a:lnTo>
                  <a:lnTo>
                    <a:pt x="1438529" y="7814"/>
                  </a:lnTo>
                  <a:lnTo>
                    <a:pt x="1394631" y="23444"/>
                  </a:lnTo>
                  <a:lnTo>
                    <a:pt x="1353431" y="46889"/>
                  </a:lnTo>
                  <a:lnTo>
                    <a:pt x="1316010" y="78148"/>
                  </a:lnTo>
                  <a:lnTo>
                    <a:pt x="78162" y="1315771"/>
                  </a:lnTo>
                  <a:lnTo>
                    <a:pt x="46897" y="1353186"/>
                  </a:lnTo>
                  <a:lnTo>
                    <a:pt x="23448" y="1394378"/>
                  </a:lnTo>
                  <a:lnTo>
                    <a:pt x="7816" y="1438268"/>
                  </a:lnTo>
                  <a:lnTo>
                    <a:pt x="0" y="1483776"/>
                  </a:lnTo>
                  <a:lnTo>
                    <a:pt x="0" y="1529824"/>
                  </a:lnTo>
                  <a:lnTo>
                    <a:pt x="7816" y="1575333"/>
                  </a:lnTo>
                  <a:lnTo>
                    <a:pt x="23448" y="1619223"/>
                  </a:lnTo>
                  <a:lnTo>
                    <a:pt x="46897" y="1660414"/>
                  </a:lnTo>
                  <a:lnTo>
                    <a:pt x="78162" y="1697829"/>
                  </a:lnTo>
                  <a:lnTo>
                    <a:pt x="115584" y="1729089"/>
                  </a:lnTo>
                  <a:lnTo>
                    <a:pt x="156783" y="1752533"/>
                  </a:lnTo>
                  <a:lnTo>
                    <a:pt x="200681" y="1768163"/>
                  </a:lnTo>
                  <a:lnTo>
                    <a:pt x="246198" y="1775978"/>
                  </a:lnTo>
                  <a:close/>
                </a:path>
              </a:pathLst>
            </a:custGeom>
            <a:solidFill>
              <a:srgbClr val="FB6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62798" y="260782"/>
              <a:ext cx="1792605" cy="1791335"/>
            </a:xfrm>
            <a:custGeom>
              <a:avLst/>
              <a:gdLst/>
              <a:ahLst/>
              <a:cxnLst/>
              <a:rect l="l" t="t" r="r" b="b"/>
              <a:pathLst>
                <a:path w="1792604" h="1791335">
                  <a:moveTo>
                    <a:pt x="238265" y="1791188"/>
                  </a:moveTo>
                  <a:lnTo>
                    <a:pt x="282800" y="1791188"/>
                  </a:lnTo>
                  <a:lnTo>
                    <a:pt x="326816" y="1783624"/>
                  </a:lnTo>
                  <a:lnTo>
                    <a:pt x="369274" y="1768497"/>
                  </a:lnTo>
                  <a:lnTo>
                    <a:pt x="409137" y="1745806"/>
                  </a:lnTo>
                  <a:lnTo>
                    <a:pt x="445365" y="1715552"/>
                  </a:lnTo>
                  <a:lnTo>
                    <a:pt x="1716447" y="444700"/>
                  </a:lnTo>
                  <a:lnTo>
                    <a:pt x="1746727" y="408475"/>
                  </a:lnTo>
                  <a:lnTo>
                    <a:pt x="1769438" y="368613"/>
                  </a:lnTo>
                  <a:lnTo>
                    <a:pt x="1784578" y="326156"/>
                  </a:lnTo>
                  <a:lnTo>
                    <a:pt x="1792148" y="282140"/>
                  </a:lnTo>
                  <a:lnTo>
                    <a:pt x="1792148" y="237606"/>
                  </a:lnTo>
                  <a:lnTo>
                    <a:pt x="1784578" y="193592"/>
                  </a:lnTo>
                  <a:lnTo>
                    <a:pt x="1769438" y="151137"/>
                  </a:lnTo>
                  <a:lnTo>
                    <a:pt x="1746727" y="111280"/>
                  </a:lnTo>
                  <a:lnTo>
                    <a:pt x="1716447" y="75061"/>
                  </a:lnTo>
                  <a:lnTo>
                    <a:pt x="1680435" y="45036"/>
                  </a:lnTo>
                  <a:lnTo>
                    <a:pt x="1640683" y="22518"/>
                  </a:lnTo>
                  <a:lnTo>
                    <a:pt x="1598252" y="7506"/>
                  </a:lnTo>
                  <a:lnTo>
                    <a:pt x="1554201" y="0"/>
                  </a:lnTo>
                  <a:lnTo>
                    <a:pt x="1509592" y="0"/>
                  </a:lnTo>
                  <a:lnTo>
                    <a:pt x="1465485" y="7506"/>
                  </a:lnTo>
                  <a:lnTo>
                    <a:pt x="1422941" y="22518"/>
                  </a:lnTo>
                  <a:lnTo>
                    <a:pt x="1383020" y="45036"/>
                  </a:lnTo>
                  <a:lnTo>
                    <a:pt x="1346782" y="75061"/>
                  </a:lnTo>
                  <a:lnTo>
                    <a:pt x="75700" y="1345885"/>
                  </a:lnTo>
                  <a:lnTo>
                    <a:pt x="45420" y="1382109"/>
                  </a:lnTo>
                  <a:lnTo>
                    <a:pt x="22710" y="1421971"/>
                  </a:lnTo>
                  <a:lnTo>
                    <a:pt x="7570" y="1464431"/>
                  </a:lnTo>
                  <a:lnTo>
                    <a:pt x="0" y="1508449"/>
                  </a:lnTo>
                  <a:lnTo>
                    <a:pt x="0" y="1552987"/>
                  </a:lnTo>
                  <a:lnTo>
                    <a:pt x="7570" y="1597006"/>
                  </a:lnTo>
                  <a:lnTo>
                    <a:pt x="22710" y="1639466"/>
                  </a:lnTo>
                  <a:lnTo>
                    <a:pt x="45420" y="1679328"/>
                  </a:lnTo>
                  <a:lnTo>
                    <a:pt x="75700" y="1715552"/>
                  </a:lnTo>
                  <a:lnTo>
                    <a:pt x="111929" y="1745806"/>
                  </a:lnTo>
                  <a:lnTo>
                    <a:pt x="151791" y="1768497"/>
                  </a:lnTo>
                  <a:lnTo>
                    <a:pt x="194250" y="1783624"/>
                  </a:lnTo>
                  <a:lnTo>
                    <a:pt x="238265" y="1791188"/>
                  </a:lnTo>
                  <a:close/>
                </a:path>
              </a:pathLst>
            </a:custGeom>
            <a:solidFill>
              <a:srgbClr val="FFB8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99244" y="6194137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29" h="532129">
                  <a:moveTo>
                    <a:pt x="265876" y="531655"/>
                  </a:moveTo>
                  <a:lnTo>
                    <a:pt x="313671" y="527371"/>
                  </a:lnTo>
                  <a:lnTo>
                    <a:pt x="358655" y="515018"/>
                  </a:lnTo>
                  <a:lnTo>
                    <a:pt x="400075" y="495350"/>
                  </a:lnTo>
                  <a:lnTo>
                    <a:pt x="437183" y="469118"/>
                  </a:lnTo>
                  <a:lnTo>
                    <a:pt x="469226" y="437075"/>
                  </a:lnTo>
                  <a:lnTo>
                    <a:pt x="495455" y="399972"/>
                  </a:lnTo>
                  <a:lnTo>
                    <a:pt x="515120" y="358562"/>
                  </a:lnTo>
                  <a:lnTo>
                    <a:pt x="527469" y="313596"/>
                  </a:lnTo>
                  <a:lnTo>
                    <a:pt x="531752" y="265827"/>
                  </a:lnTo>
                  <a:lnTo>
                    <a:pt x="527469" y="218040"/>
                  </a:lnTo>
                  <a:lnTo>
                    <a:pt x="515120" y="173065"/>
                  </a:lnTo>
                  <a:lnTo>
                    <a:pt x="495455" y="131652"/>
                  </a:lnTo>
                  <a:lnTo>
                    <a:pt x="469226" y="94551"/>
                  </a:lnTo>
                  <a:lnTo>
                    <a:pt x="437183" y="62514"/>
                  </a:lnTo>
                  <a:lnTo>
                    <a:pt x="400075" y="36289"/>
                  </a:lnTo>
                  <a:lnTo>
                    <a:pt x="358655" y="16629"/>
                  </a:lnTo>
                  <a:lnTo>
                    <a:pt x="313671" y="4282"/>
                  </a:lnTo>
                  <a:lnTo>
                    <a:pt x="265876" y="0"/>
                  </a:lnTo>
                  <a:lnTo>
                    <a:pt x="218080" y="4282"/>
                  </a:lnTo>
                  <a:lnTo>
                    <a:pt x="173097" y="16629"/>
                  </a:lnTo>
                  <a:lnTo>
                    <a:pt x="131676" y="36289"/>
                  </a:lnTo>
                  <a:lnTo>
                    <a:pt x="94569" y="62514"/>
                  </a:lnTo>
                  <a:lnTo>
                    <a:pt x="62525" y="94551"/>
                  </a:lnTo>
                  <a:lnTo>
                    <a:pt x="36296" y="131652"/>
                  </a:lnTo>
                  <a:lnTo>
                    <a:pt x="16632" y="173065"/>
                  </a:lnTo>
                  <a:lnTo>
                    <a:pt x="4283" y="218040"/>
                  </a:lnTo>
                  <a:lnTo>
                    <a:pt x="0" y="265827"/>
                  </a:lnTo>
                  <a:lnTo>
                    <a:pt x="4283" y="313596"/>
                  </a:lnTo>
                  <a:lnTo>
                    <a:pt x="16632" y="358562"/>
                  </a:lnTo>
                  <a:lnTo>
                    <a:pt x="36296" y="399972"/>
                  </a:lnTo>
                  <a:lnTo>
                    <a:pt x="62525" y="437075"/>
                  </a:lnTo>
                  <a:lnTo>
                    <a:pt x="94569" y="469118"/>
                  </a:lnTo>
                  <a:lnTo>
                    <a:pt x="131676" y="495350"/>
                  </a:lnTo>
                  <a:lnTo>
                    <a:pt x="173096" y="515018"/>
                  </a:lnTo>
                  <a:lnTo>
                    <a:pt x="218080" y="527371"/>
                  </a:lnTo>
                  <a:lnTo>
                    <a:pt x="265876" y="531655"/>
                  </a:lnTo>
                  <a:close/>
                </a:path>
              </a:pathLst>
            </a:custGeom>
            <a:solidFill>
              <a:srgbClr val="EB2A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46677" y="6210751"/>
              <a:ext cx="531495" cy="532130"/>
            </a:xfrm>
            <a:custGeom>
              <a:avLst/>
              <a:gdLst/>
              <a:ahLst/>
              <a:cxnLst/>
              <a:rect l="l" t="t" r="r" b="b"/>
              <a:pathLst>
                <a:path w="531495" h="532129">
                  <a:moveTo>
                    <a:pt x="265529" y="531586"/>
                  </a:moveTo>
                  <a:lnTo>
                    <a:pt x="313307" y="527304"/>
                  </a:lnTo>
                  <a:lnTo>
                    <a:pt x="358281" y="514958"/>
                  </a:lnTo>
                  <a:lnTo>
                    <a:pt x="399698" y="495299"/>
                  </a:lnTo>
                  <a:lnTo>
                    <a:pt x="436808" y="469078"/>
                  </a:lnTo>
                  <a:lnTo>
                    <a:pt x="468857" y="437046"/>
                  </a:lnTo>
                  <a:lnTo>
                    <a:pt x="495094" y="399954"/>
                  </a:lnTo>
                  <a:lnTo>
                    <a:pt x="514765" y="358553"/>
                  </a:lnTo>
                  <a:lnTo>
                    <a:pt x="527120" y="313594"/>
                  </a:lnTo>
                  <a:lnTo>
                    <a:pt x="531406" y="265827"/>
                  </a:lnTo>
                  <a:lnTo>
                    <a:pt x="527120" y="218040"/>
                  </a:lnTo>
                  <a:lnTo>
                    <a:pt x="514766" y="173065"/>
                  </a:lnTo>
                  <a:lnTo>
                    <a:pt x="495094" y="131652"/>
                  </a:lnTo>
                  <a:lnTo>
                    <a:pt x="468857" y="94551"/>
                  </a:lnTo>
                  <a:lnTo>
                    <a:pt x="436808" y="62514"/>
                  </a:lnTo>
                  <a:lnTo>
                    <a:pt x="399698" y="36289"/>
                  </a:lnTo>
                  <a:lnTo>
                    <a:pt x="358281" y="16629"/>
                  </a:lnTo>
                  <a:lnTo>
                    <a:pt x="313307" y="4282"/>
                  </a:lnTo>
                  <a:lnTo>
                    <a:pt x="265529" y="0"/>
                  </a:lnTo>
                  <a:lnTo>
                    <a:pt x="217746" y="4282"/>
                  </a:lnTo>
                  <a:lnTo>
                    <a:pt x="172794" y="16629"/>
                  </a:lnTo>
                  <a:lnTo>
                    <a:pt x="131419" y="36289"/>
                  </a:lnTo>
                  <a:lnTo>
                    <a:pt x="94367" y="62514"/>
                  </a:lnTo>
                  <a:lnTo>
                    <a:pt x="62381" y="94551"/>
                  </a:lnTo>
                  <a:lnTo>
                    <a:pt x="36206" y="131652"/>
                  </a:lnTo>
                  <a:lnTo>
                    <a:pt x="16588" y="173065"/>
                  </a:lnTo>
                  <a:lnTo>
                    <a:pt x="4271" y="218040"/>
                  </a:lnTo>
                  <a:lnTo>
                    <a:pt x="0" y="265827"/>
                  </a:lnTo>
                  <a:lnTo>
                    <a:pt x="4271" y="313594"/>
                  </a:lnTo>
                  <a:lnTo>
                    <a:pt x="16588" y="358553"/>
                  </a:lnTo>
                  <a:lnTo>
                    <a:pt x="36206" y="399954"/>
                  </a:lnTo>
                  <a:lnTo>
                    <a:pt x="62381" y="437046"/>
                  </a:lnTo>
                  <a:lnTo>
                    <a:pt x="94367" y="469078"/>
                  </a:lnTo>
                  <a:lnTo>
                    <a:pt x="131419" y="495299"/>
                  </a:lnTo>
                  <a:lnTo>
                    <a:pt x="172794" y="514958"/>
                  </a:lnTo>
                  <a:lnTo>
                    <a:pt x="217746" y="527304"/>
                  </a:lnTo>
                  <a:lnTo>
                    <a:pt x="265529" y="531586"/>
                  </a:lnTo>
                  <a:close/>
                </a:path>
              </a:pathLst>
            </a:custGeom>
            <a:solidFill>
              <a:srgbClr val="FFB8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23282" y="0"/>
              <a:ext cx="532130" cy="321945"/>
            </a:xfrm>
            <a:custGeom>
              <a:avLst/>
              <a:gdLst/>
              <a:ahLst/>
              <a:cxnLst/>
              <a:rect l="l" t="t" r="r" b="b"/>
              <a:pathLst>
                <a:path w="532129" h="321945">
                  <a:moveTo>
                    <a:pt x="265806" y="321721"/>
                  </a:moveTo>
                  <a:lnTo>
                    <a:pt x="313602" y="317438"/>
                  </a:lnTo>
                  <a:lnTo>
                    <a:pt x="358585" y="305092"/>
                  </a:lnTo>
                  <a:lnTo>
                    <a:pt x="400006" y="285432"/>
                  </a:lnTo>
                  <a:lnTo>
                    <a:pt x="437113" y="259209"/>
                  </a:lnTo>
                  <a:lnTo>
                    <a:pt x="469157" y="227174"/>
                  </a:lnTo>
                  <a:lnTo>
                    <a:pt x="495386" y="190078"/>
                  </a:lnTo>
                  <a:lnTo>
                    <a:pt x="515050" y="148670"/>
                  </a:lnTo>
                  <a:lnTo>
                    <a:pt x="527399" y="103703"/>
                  </a:lnTo>
                  <a:lnTo>
                    <a:pt x="531682" y="55925"/>
                  </a:lnTo>
                  <a:lnTo>
                    <a:pt x="527399" y="8147"/>
                  </a:lnTo>
                  <a:lnTo>
                    <a:pt x="525161" y="0"/>
                  </a:lnTo>
                  <a:lnTo>
                    <a:pt x="6520" y="0"/>
                  </a:lnTo>
                  <a:lnTo>
                    <a:pt x="4282" y="8149"/>
                  </a:lnTo>
                  <a:lnTo>
                    <a:pt x="0" y="55926"/>
                  </a:lnTo>
                  <a:lnTo>
                    <a:pt x="4283" y="103703"/>
                  </a:lnTo>
                  <a:lnTo>
                    <a:pt x="16631" y="148671"/>
                  </a:lnTo>
                  <a:lnTo>
                    <a:pt x="36293" y="190078"/>
                  </a:lnTo>
                  <a:lnTo>
                    <a:pt x="62519" y="227174"/>
                  </a:lnTo>
                  <a:lnTo>
                    <a:pt x="94557" y="259209"/>
                  </a:lnTo>
                  <a:lnTo>
                    <a:pt x="131655" y="285432"/>
                  </a:lnTo>
                  <a:lnTo>
                    <a:pt x="173064" y="305092"/>
                  </a:lnTo>
                  <a:lnTo>
                    <a:pt x="218031" y="317438"/>
                  </a:lnTo>
                  <a:lnTo>
                    <a:pt x="265806" y="321721"/>
                  </a:lnTo>
                  <a:close/>
                </a:path>
              </a:pathLst>
            </a:custGeom>
            <a:solidFill>
              <a:srgbClr val="FB6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184457" y="139019"/>
              <a:ext cx="1183005" cy="1180465"/>
            </a:xfrm>
            <a:custGeom>
              <a:avLst/>
              <a:gdLst/>
              <a:ahLst/>
              <a:cxnLst/>
              <a:rect l="l" t="t" r="r" b="b"/>
              <a:pathLst>
                <a:path w="1183004" h="1180465">
                  <a:moveTo>
                    <a:pt x="1063354" y="0"/>
                  </a:moveTo>
                  <a:lnTo>
                    <a:pt x="1019257" y="0"/>
                  </a:lnTo>
                  <a:lnTo>
                    <a:pt x="976616" y="13350"/>
                  </a:lnTo>
                  <a:lnTo>
                    <a:pt x="938712" y="40050"/>
                  </a:lnTo>
                  <a:lnTo>
                    <a:pt x="41330" y="936797"/>
                  </a:lnTo>
                  <a:lnTo>
                    <a:pt x="13776" y="973831"/>
                  </a:lnTo>
                  <a:lnTo>
                    <a:pt x="0" y="1015992"/>
                  </a:lnTo>
                  <a:lnTo>
                    <a:pt x="0" y="1059994"/>
                  </a:lnTo>
                  <a:lnTo>
                    <a:pt x="13776" y="1102552"/>
                  </a:lnTo>
                  <a:lnTo>
                    <a:pt x="41330" y="1140378"/>
                  </a:lnTo>
                  <a:lnTo>
                    <a:pt x="78441" y="1167079"/>
                  </a:lnTo>
                  <a:lnTo>
                    <a:pt x="120617" y="1180429"/>
                  </a:lnTo>
                  <a:lnTo>
                    <a:pt x="164482" y="1180429"/>
                  </a:lnTo>
                  <a:lnTo>
                    <a:pt x="206658" y="1167079"/>
                  </a:lnTo>
                  <a:lnTo>
                    <a:pt x="243768" y="1140378"/>
                  </a:lnTo>
                  <a:lnTo>
                    <a:pt x="1142801" y="243631"/>
                  </a:lnTo>
                  <a:lnTo>
                    <a:pt x="1169563" y="206597"/>
                  </a:lnTo>
                  <a:lnTo>
                    <a:pt x="1182944" y="164436"/>
                  </a:lnTo>
                  <a:lnTo>
                    <a:pt x="1182944" y="120434"/>
                  </a:lnTo>
                  <a:lnTo>
                    <a:pt x="1169563" y="77877"/>
                  </a:lnTo>
                  <a:lnTo>
                    <a:pt x="1142801" y="40050"/>
                  </a:lnTo>
                  <a:lnTo>
                    <a:pt x="1105629" y="13350"/>
                  </a:lnTo>
                  <a:lnTo>
                    <a:pt x="1063354" y="0"/>
                  </a:lnTo>
                  <a:close/>
                </a:path>
              </a:pathLst>
            </a:custGeom>
            <a:solidFill>
              <a:srgbClr val="FB6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797404" y="784577"/>
            <a:ext cx="344170" cy="975360"/>
          </a:xfrm>
          <a:custGeom>
            <a:avLst/>
            <a:gdLst/>
            <a:ahLst/>
            <a:cxnLst/>
            <a:rect l="l" t="t" r="r" b="b"/>
            <a:pathLst>
              <a:path w="344169" h="975360">
                <a:moveTo>
                  <a:pt x="250194" y="0"/>
                </a:moveTo>
                <a:lnTo>
                  <a:pt x="189436" y="21630"/>
                </a:lnTo>
                <a:lnTo>
                  <a:pt x="156610" y="76949"/>
                </a:lnTo>
                <a:lnTo>
                  <a:pt x="0" y="860553"/>
                </a:lnTo>
                <a:lnTo>
                  <a:pt x="1127" y="903393"/>
                </a:lnTo>
                <a:lnTo>
                  <a:pt x="19756" y="939871"/>
                </a:lnTo>
                <a:lnTo>
                  <a:pt x="51903" y="965240"/>
                </a:lnTo>
                <a:lnTo>
                  <a:pt x="93584" y="974752"/>
                </a:lnTo>
                <a:lnTo>
                  <a:pt x="126069" y="969048"/>
                </a:lnTo>
                <a:lnTo>
                  <a:pt x="153986" y="953131"/>
                </a:lnTo>
                <a:lnTo>
                  <a:pt x="175099" y="928792"/>
                </a:lnTo>
                <a:lnTo>
                  <a:pt x="187168" y="897823"/>
                </a:lnTo>
                <a:lnTo>
                  <a:pt x="343794" y="114207"/>
                </a:lnTo>
                <a:lnTo>
                  <a:pt x="342657" y="71371"/>
                </a:lnTo>
                <a:lnTo>
                  <a:pt x="324022" y="34889"/>
                </a:lnTo>
                <a:lnTo>
                  <a:pt x="291873" y="9514"/>
                </a:lnTo>
                <a:lnTo>
                  <a:pt x="250194" y="0"/>
                </a:lnTo>
                <a:close/>
              </a:path>
            </a:pathLst>
          </a:custGeom>
          <a:solidFill>
            <a:srgbClr val="005AA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284424" y="1028270"/>
            <a:ext cx="437515" cy="731520"/>
            <a:chOff x="1284424" y="1028270"/>
            <a:chExt cx="437515" cy="731520"/>
          </a:xfrm>
        </p:grpSpPr>
        <p:sp>
          <p:nvSpPr>
            <p:cNvPr id="13" name="object 13"/>
            <p:cNvSpPr/>
            <p:nvPr/>
          </p:nvSpPr>
          <p:spPr>
            <a:xfrm>
              <a:off x="1284424" y="1028270"/>
              <a:ext cx="295275" cy="731520"/>
            </a:xfrm>
            <a:custGeom>
              <a:avLst/>
              <a:gdLst/>
              <a:ahLst/>
              <a:cxnLst/>
              <a:rect l="l" t="t" r="r" b="b"/>
              <a:pathLst>
                <a:path w="295275" h="731519">
                  <a:moveTo>
                    <a:pt x="201502" y="0"/>
                  </a:moveTo>
                  <a:lnTo>
                    <a:pt x="141101" y="21810"/>
                  </a:lnTo>
                  <a:lnTo>
                    <a:pt x="107906" y="76949"/>
                  </a:lnTo>
                  <a:lnTo>
                    <a:pt x="0" y="616860"/>
                  </a:lnTo>
                  <a:lnTo>
                    <a:pt x="1131" y="659699"/>
                  </a:lnTo>
                  <a:lnTo>
                    <a:pt x="19756" y="696178"/>
                  </a:lnTo>
                  <a:lnTo>
                    <a:pt x="51902" y="721547"/>
                  </a:lnTo>
                  <a:lnTo>
                    <a:pt x="93596" y="731059"/>
                  </a:lnTo>
                  <a:lnTo>
                    <a:pt x="126079" y="725288"/>
                  </a:lnTo>
                  <a:lnTo>
                    <a:pt x="153992" y="709258"/>
                  </a:lnTo>
                  <a:lnTo>
                    <a:pt x="175096" y="684897"/>
                  </a:lnTo>
                  <a:lnTo>
                    <a:pt x="187152" y="654130"/>
                  </a:lnTo>
                  <a:lnTo>
                    <a:pt x="295059" y="114207"/>
                  </a:lnTo>
                  <a:lnTo>
                    <a:pt x="293944" y="71371"/>
                  </a:lnTo>
                  <a:lnTo>
                    <a:pt x="275322" y="34889"/>
                  </a:lnTo>
                  <a:lnTo>
                    <a:pt x="243179" y="9514"/>
                  </a:lnTo>
                  <a:lnTo>
                    <a:pt x="201502" y="0"/>
                  </a:lnTo>
                  <a:close/>
                </a:path>
              </a:pathLst>
            </a:custGeom>
            <a:solidFill>
              <a:srgbClr val="005A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26506" y="1564384"/>
              <a:ext cx="194806" cy="19494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1437215" y="785056"/>
            <a:ext cx="194806" cy="1949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0426" y="1174470"/>
            <a:ext cx="626745" cy="195580"/>
          </a:xfrm>
          <a:custGeom>
            <a:avLst/>
            <a:gdLst/>
            <a:ahLst/>
            <a:cxnLst/>
            <a:rect l="l" t="t" r="r" b="b"/>
            <a:pathLst>
              <a:path w="626744" h="195580">
                <a:moveTo>
                  <a:pt x="532843" y="0"/>
                </a:moveTo>
                <a:lnTo>
                  <a:pt x="94539" y="0"/>
                </a:lnTo>
                <a:lnTo>
                  <a:pt x="33781" y="21630"/>
                </a:lnTo>
                <a:lnTo>
                  <a:pt x="955" y="76949"/>
                </a:lnTo>
                <a:lnTo>
                  <a:pt x="0" y="80778"/>
                </a:lnTo>
                <a:lnTo>
                  <a:pt x="1126" y="123611"/>
                </a:lnTo>
                <a:lnTo>
                  <a:pt x="19755" y="160085"/>
                </a:lnTo>
                <a:lnTo>
                  <a:pt x="51902" y="185451"/>
                </a:lnTo>
                <a:lnTo>
                  <a:pt x="93583" y="194962"/>
                </a:lnTo>
                <a:lnTo>
                  <a:pt x="531886" y="194962"/>
                </a:lnTo>
                <a:lnTo>
                  <a:pt x="592287" y="173164"/>
                </a:lnTo>
                <a:lnTo>
                  <a:pt x="625482" y="118037"/>
                </a:lnTo>
                <a:lnTo>
                  <a:pt x="626439" y="114207"/>
                </a:lnTo>
                <a:lnTo>
                  <a:pt x="625307" y="71371"/>
                </a:lnTo>
                <a:lnTo>
                  <a:pt x="606682" y="34889"/>
                </a:lnTo>
                <a:lnTo>
                  <a:pt x="574537" y="9514"/>
                </a:lnTo>
                <a:lnTo>
                  <a:pt x="532843" y="0"/>
                </a:lnTo>
                <a:close/>
              </a:path>
            </a:pathLst>
          </a:custGeom>
          <a:solidFill>
            <a:srgbClr val="EB2A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5612" y="5218176"/>
            <a:ext cx="2258695" cy="391795"/>
          </a:xfrm>
          <a:custGeom>
            <a:avLst/>
            <a:gdLst/>
            <a:ahLst/>
            <a:cxnLst/>
            <a:rect l="l" t="t" r="r" b="b"/>
            <a:pathLst>
              <a:path w="2258695" h="391795">
                <a:moveTo>
                  <a:pt x="2062733" y="0"/>
                </a:moveTo>
                <a:lnTo>
                  <a:pt x="195834" y="0"/>
                </a:lnTo>
                <a:lnTo>
                  <a:pt x="150931" y="5169"/>
                </a:lnTo>
                <a:lnTo>
                  <a:pt x="109712" y="19896"/>
                </a:lnTo>
                <a:lnTo>
                  <a:pt x="73351" y="43007"/>
                </a:lnTo>
                <a:lnTo>
                  <a:pt x="43023" y="73329"/>
                </a:lnTo>
                <a:lnTo>
                  <a:pt x="19905" y="109690"/>
                </a:lnTo>
                <a:lnTo>
                  <a:pt x="5172" y="150915"/>
                </a:lnTo>
                <a:lnTo>
                  <a:pt x="0" y="195834"/>
                </a:lnTo>
                <a:lnTo>
                  <a:pt x="5172" y="240752"/>
                </a:lnTo>
                <a:lnTo>
                  <a:pt x="19905" y="281977"/>
                </a:lnTo>
                <a:lnTo>
                  <a:pt x="43023" y="318338"/>
                </a:lnTo>
                <a:lnTo>
                  <a:pt x="73351" y="348660"/>
                </a:lnTo>
                <a:lnTo>
                  <a:pt x="109712" y="371771"/>
                </a:lnTo>
                <a:lnTo>
                  <a:pt x="150931" y="386498"/>
                </a:lnTo>
                <a:lnTo>
                  <a:pt x="195834" y="391668"/>
                </a:lnTo>
                <a:lnTo>
                  <a:pt x="2062733" y="391668"/>
                </a:lnTo>
                <a:lnTo>
                  <a:pt x="2107652" y="386498"/>
                </a:lnTo>
                <a:lnTo>
                  <a:pt x="2148877" y="371771"/>
                </a:lnTo>
                <a:lnTo>
                  <a:pt x="2185238" y="348660"/>
                </a:lnTo>
                <a:lnTo>
                  <a:pt x="2215560" y="318338"/>
                </a:lnTo>
                <a:lnTo>
                  <a:pt x="2238671" y="281977"/>
                </a:lnTo>
                <a:lnTo>
                  <a:pt x="2253398" y="240752"/>
                </a:lnTo>
                <a:lnTo>
                  <a:pt x="2258568" y="195834"/>
                </a:lnTo>
                <a:lnTo>
                  <a:pt x="2253398" y="150915"/>
                </a:lnTo>
                <a:lnTo>
                  <a:pt x="2238671" y="109690"/>
                </a:lnTo>
                <a:lnTo>
                  <a:pt x="2215560" y="73329"/>
                </a:lnTo>
                <a:lnTo>
                  <a:pt x="2185238" y="43007"/>
                </a:lnTo>
                <a:lnTo>
                  <a:pt x="2148877" y="19896"/>
                </a:lnTo>
                <a:lnTo>
                  <a:pt x="2107652" y="5169"/>
                </a:lnTo>
                <a:lnTo>
                  <a:pt x="2062733" y="0"/>
                </a:lnTo>
                <a:close/>
              </a:path>
            </a:pathLst>
          </a:custGeom>
          <a:solidFill>
            <a:srgbClr val="005A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9412" y="3817620"/>
            <a:ext cx="2257425" cy="391795"/>
          </a:xfrm>
          <a:custGeom>
            <a:avLst/>
            <a:gdLst/>
            <a:ahLst/>
            <a:cxnLst/>
            <a:rect l="l" t="t" r="r" b="b"/>
            <a:pathLst>
              <a:path w="2257425" h="391795">
                <a:moveTo>
                  <a:pt x="2061210" y="0"/>
                </a:moveTo>
                <a:lnTo>
                  <a:pt x="195834" y="0"/>
                </a:lnTo>
                <a:lnTo>
                  <a:pt x="150931" y="5169"/>
                </a:lnTo>
                <a:lnTo>
                  <a:pt x="109712" y="19896"/>
                </a:lnTo>
                <a:lnTo>
                  <a:pt x="73351" y="43007"/>
                </a:lnTo>
                <a:lnTo>
                  <a:pt x="43023" y="73329"/>
                </a:lnTo>
                <a:lnTo>
                  <a:pt x="19905" y="109690"/>
                </a:lnTo>
                <a:lnTo>
                  <a:pt x="5172" y="150915"/>
                </a:lnTo>
                <a:lnTo>
                  <a:pt x="0" y="195833"/>
                </a:lnTo>
                <a:lnTo>
                  <a:pt x="5172" y="240752"/>
                </a:lnTo>
                <a:lnTo>
                  <a:pt x="19905" y="281977"/>
                </a:lnTo>
                <a:lnTo>
                  <a:pt x="43023" y="318338"/>
                </a:lnTo>
                <a:lnTo>
                  <a:pt x="73351" y="348660"/>
                </a:lnTo>
                <a:lnTo>
                  <a:pt x="109712" y="371771"/>
                </a:lnTo>
                <a:lnTo>
                  <a:pt x="150931" y="386498"/>
                </a:lnTo>
                <a:lnTo>
                  <a:pt x="195834" y="391667"/>
                </a:lnTo>
                <a:lnTo>
                  <a:pt x="2061210" y="391667"/>
                </a:lnTo>
                <a:lnTo>
                  <a:pt x="2106128" y="386498"/>
                </a:lnTo>
                <a:lnTo>
                  <a:pt x="2147353" y="371771"/>
                </a:lnTo>
                <a:lnTo>
                  <a:pt x="2183714" y="348660"/>
                </a:lnTo>
                <a:lnTo>
                  <a:pt x="2214036" y="318338"/>
                </a:lnTo>
                <a:lnTo>
                  <a:pt x="2237147" y="281977"/>
                </a:lnTo>
                <a:lnTo>
                  <a:pt x="2251874" y="240752"/>
                </a:lnTo>
                <a:lnTo>
                  <a:pt x="2257044" y="195833"/>
                </a:lnTo>
                <a:lnTo>
                  <a:pt x="2251874" y="150915"/>
                </a:lnTo>
                <a:lnTo>
                  <a:pt x="2237147" y="109690"/>
                </a:lnTo>
                <a:lnTo>
                  <a:pt x="2214036" y="73329"/>
                </a:lnTo>
                <a:lnTo>
                  <a:pt x="2183714" y="43007"/>
                </a:lnTo>
                <a:lnTo>
                  <a:pt x="2147353" y="19896"/>
                </a:lnTo>
                <a:lnTo>
                  <a:pt x="2106128" y="5169"/>
                </a:lnTo>
                <a:lnTo>
                  <a:pt x="2061210" y="0"/>
                </a:lnTo>
                <a:close/>
              </a:path>
            </a:pathLst>
          </a:custGeom>
          <a:solidFill>
            <a:srgbClr val="FB6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64179" y="3860291"/>
            <a:ext cx="332740" cy="332740"/>
          </a:xfrm>
          <a:custGeom>
            <a:avLst/>
            <a:gdLst/>
            <a:ahLst/>
            <a:cxnLst/>
            <a:rect l="l" t="t" r="r" b="b"/>
            <a:pathLst>
              <a:path w="332739" h="332739">
                <a:moveTo>
                  <a:pt x="166115" y="0"/>
                </a:moveTo>
                <a:lnTo>
                  <a:pt x="121972" y="5937"/>
                </a:lnTo>
                <a:lnTo>
                  <a:pt x="82295" y="22690"/>
                </a:lnTo>
                <a:lnTo>
                  <a:pt x="48672" y="48672"/>
                </a:lnTo>
                <a:lnTo>
                  <a:pt x="22690" y="82295"/>
                </a:lnTo>
                <a:lnTo>
                  <a:pt x="5937" y="121972"/>
                </a:lnTo>
                <a:lnTo>
                  <a:pt x="0" y="166115"/>
                </a:lnTo>
                <a:lnTo>
                  <a:pt x="5937" y="210259"/>
                </a:lnTo>
                <a:lnTo>
                  <a:pt x="22690" y="249935"/>
                </a:lnTo>
                <a:lnTo>
                  <a:pt x="48672" y="283559"/>
                </a:lnTo>
                <a:lnTo>
                  <a:pt x="82295" y="309541"/>
                </a:lnTo>
                <a:lnTo>
                  <a:pt x="121972" y="326294"/>
                </a:lnTo>
                <a:lnTo>
                  <a:pt x="166115" y="332231"/>
                </a:lnTo>
                <a:lnTo>
                  <a:pt x="210259" y="326294"/>
                </a:lnTo>
                <a:lnTo>
                  <a:pt x="249936" y="309541"/>
                </a:lnTo>
                <a:lnTo>
                  <a:pt x="283559" y="283559"/>
                </a:lnTo>
                <a:lnTo>
                  <a:pt x="309541" y="249935"/>
                </a:lnTo>
                <a:lnTo>
                  <a:pt x="326294" y="210259"/>
                </a:lnTo>
                <a:lnTo>
                  <a:pt x="332231" y="166115"/>
                </a:lnTo>
                <a:lnTo>
                  <a:pt x="326294" y="121972"/>
                </a:lnTo>
                <a:lnTo>
                  <a:pt x="309541" y="82295"/>
                </a:lnTo>
                <a:lnTo>
                  <a:pt x="283559" y="48672"/>
                </a:lnTo>
                <a:lnTo>
                  <a:pt x="249935" y="22690"/>
                </a:lnTo>
                <a:lnTo>
                  <a:pt x="210259" y="5937"/>
                </a:lnTo>
                <a:lnTo>
                  <a:pt x="166115" y="0"/>
                </a:lnTo>
                <a:close/>
              </a:path>
            </a:pathLst>
          </a:custGeom>
          <a:solidFill>
            <a:srgbClr val="00CE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90116" y="4518659"/>
            <a:ext cx="2258695" cy="391795"/>
          </a:xfrm>
          <a:custGeom>
            <a:avLst/>
            <a:gdLst/>
            <a:ahLst/>
            <a:cxnLst/>
            <a:rect l="l" t="t" r="r" b="b"/>
            <a:pathLst>
              <a:path w="2258695" h="391795">
                <a:moveTo>
                  <a:pt x="2062733" y="0"/>
                </a:moveTo>
                <a:lnTo>
                  <a:pt x="195833" y="0"/>
                </a:lnTo>
                <a:lnTo>
                  <a:pt x="150915" y="5169"/>
                </a:lnTo>
                <a:lnTo>
                  <a:pt x="109690" y="19896"/>
                </a:lnTo>
                <a:lnTo>
                  <a:pt x="73329" y="43007"/>
                </a:lnTo>
                <a:lnTo>
                  <a:pt x="43007" y="73329"/>
                </a:lnTo>
                <a:lnTo>
                  <a:pt x="19896" y="109690"/>
                </a:lnTo>
                <a:lnTo>
                  <a:pt x="5169" y="150915"/>
                </a:lnTo>
                <a:lnTo>
                  <a:pt x="0" y="195833"/>
                </a:lnTo>
                <a:lnTo>
                  <a:pt x="5169" y="240752"/>
                </a:lnTo>
                <a:lnTo>
                  <a:pt x="19896" y="281977"/>
                </a:lnTo>
                <a:lnTo>
                  <a:pt x="43007" y="318338"/>
                </a:lnTo>
                <a:lnTo>
                  <a:pt x="73329" y="348660"/>
                </a:lnTo>
                <a:lnTo>
                  <a:pt x="109690" y="371771"/>
                </a:lnTo>
                <a:lnTo>
                  <a:pt x="150915" y="386498"/>
                </a:lnTo>
                <a:lnTo>
                  <a:pt x="195833" y="391667"/>
                </a:lnTo>
                <a:lnTo>
                  <a:pt x="2062733" y="391667"/>
                </a:lnTo>
                <a:lnTo>
                  <a:pt x="2107652" y="386498"/>
                </a:lnTo>
                <a:lnTo>
                  <a:pt x="2148877" y="371771"/>
                </a:lnTo>
                <a:lnTo>
                  <a:pt x="2185238" y="348660"/>
                </a:lnTo>
                <a:lnTo>
                  <a:pt x="2215560" y="318338"/>
                </a:lnTo>
                <a:lnTo>
                  <a:pt x="2238671" y="281977"/>
                </a:lnTo>
                <a:lnTo>
                  <a:pt x="2253398" y="240752"/>
                </a:lnTo>
                <a:lnTo>
                  <a:pt x="2258568" y="195833"/>
                </a:lnTo>
                <a:lnTo>
                  <a:pt x="2253398" y="150915"/>
                </a:lnTo>
                <a:lnTo>
                  <a:pt x="2238671" y="109690"/>
                </a:lnTo>
                <a:lnTo>
                  <a:pt x="2215560" y="73329"/>
                </a:lnTo>
                <a:lnTo>
                  <a:pt x="2185238" y="43007"/>
                </a:lnTo>
                <a:lnTo>
                  <a:pt x="2148877" y="19896"/>
                </a:lnTo>
                <a:lnTo>
                  <a:pt x="2107652" y="5169"/>
                </a:lnTo>
                <a:lnTo>
                  <a:pt x="2062733" y="0"/>
                </a:lnTo>
                <a:close/>
              </a:path>
            </a:pathLst>
          </a:custGeom>
          <a:solidFill>
            <a:srgbClr val="ED2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35837" y="3878707"/>
            <a:ext cx="2824480" cy="1670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solidFill>
                  <a:srgbClr val="FFFFFF"/>
                </a:solidFill>
                <a:latin typeface="Lato"/>
                <a:cs typeface="Lato"/>
              </a:rPr>
              <a:t>Innovative</a:t>
            </a:r>
            <a:r>
              <a:rPr sz="1600" i="1" spc="-1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Lato"/>
                <a:cs typeface="Lato"/>
              </a:rPr>
              <a:t>Services</a:t>
            </a:r>
            <a:endParaRPr sz="1600">
              <a:latin typeface="Lato"/>
              <a:cs typeface="Lato"/>
            </a:endParaRPr>
          </a:p>
          <a:p>
            <a:pPr>
              <a:lnSpc>
                <a:spcPct val="100000"/>
              </a:lnSpc>
            </a:pPr>
            <a:endParaRPr sz="1900">
              <a:latin typeface="Lato"/>
              <a:cs typeface="Lato"/>
            </a:endParaRPr>
          </a:p>
          <a:p>
            <a:pPr marL="953135">
              <a:lnSpc>
                <a:spcPct val="100000"/>
              </a:lnSpc>
              <a:spcBef>
                <a:spcPts val="1315"/>
              </a:spcBef>
            </a:pPr>
            <a:r>
              <a:rPr sz="1600" i="1" spc="-5" dirty="0">
                <a:solidFill>
                  <a:srgbClr val="FFFFFF"/>
                </a:solidFill>
                <a:latin typeface="Lato"/>
                <a:cs typeface="Lato"/>
              </a:rPr>
              <a:t>Passionate</a:t>
            </a:r>
            <a:r>
              <a:rPr sz="1600" i="1" spc="-4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Lato"/>
                <a:cs typeface="Lato"/>
              </a:rPr>
              <a:t>Employees</a:t>
            </a:r>
            <a:endParaRPr sz="1600">
              <a:latin typeface="Lato"/>
              <a:cs typeface="Lato"/>
            </a:endParaRPr>
          </a:p>
          <a:p>
            <a:pPr>
              <a:lnSpc>
                <a:spcPct val="100000"/>
              </a:lnSpc>
            </a:pPr>
            <a:endParaRPr sz="1900">
              <a:latin typeface="Lato"/>
              <a:cs typeface="Lato"/>
            </a:endParaRPr>
          </a:p>
          <a:p>
            <a:pPr marL="17780">
              <a:lnSpc>
                <a:spcPct val="100000"/>
              </a:lnSpc>
              <a:spcBef>
                <a:spcPts val="1320"/>
              </a:spcBef>
            </a:pPr>
            <a:r>
              <a:rPr sz="1600" i="1" spc="-5" dirty="0">
                <a:solidFill>
                  <a:srgbClr val="FFFFFF"/>
                </a:solidFill>
                <a:latin typeface="Lato"/>
                <a:cs typeface="Lato"/>
              </a:rPr>
              <a:t>Delighted</a:t>
            </a:r>
            <a:r>
              <a:rPr sz="1600" i="1" spc="1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Lato"/>
                <a:cs typeface="Lato"/>
              </a:rPr>
              <a:t>Customers</a:t>
            </a:r>
            <a:endParaRPr sz="1600">
              <a:latin typeface="Lato"/>
              <a:cs typeface="Lat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91767" y="4533900"/>
            <a:ext cx="367665" cy="367665"/>
          </a:xfrm>
          <a:custGeom>
            <a:avLst/>
            <a:gdLst/>
            <a:ahLst/>
            <a:cxnLst/>
            <a:rect l="l" t="t" r="r" b="b"/>
            <a:pathLst>
              <a:path w="367665" h="367664">
                <a:moveTo>
                  <a:pt x="183641" y="0"/>
                </a:moveTo>
                <a:lnTo>
                  <a:pt x="134805" y="6556"/>
                </a:lnTo>
                <a:lnTo>
                  <a:pt x="90931" y="25061"/>
                </a:lnTo>
                <a:lnTo>
                  <a:pt x="53768" y="53768"/>
                </a:lnTo>
                <a:lnTo>
                  <a:pt x="25061" y="90931"/>
                </a:lnTo>
                <a:lnTo>
                  <a:pt x="6556" y="134805"/>
                </a:lnTo>
                <a:lnTo>
                  <a:pt x="0" y="183642"/>
                </a:lnTo>
                <a:lnTo>
                  <a:pt x="6556" y="232478"/>
                </a:lnTo>
                <a:lnTo>
                  <a:pt x="25061" y="276351"/>
                </a:lnTo>
                <a:lnTo>
                  <a:pt x="53768" y="313515"/>
                </a:lnTo>
                <a:lnTo>
                  <a:pt x="90931" y="342222"/>
                </a:lnTo>
                <a:lnTo>
                  <a:pt x="134805" y="360727"/>
                </a:lnTo>
                <a:lnTo>
                  <a:pt x="183641" y="367283"/>
                </a:lnTo>
                <a:lnTo>
                  <a:pt x="232478" y="360727"/>
                </a:lnTo>
                <a:lnTo>
                  <a:pt x="276352" y="342222"/>
                </a:lnTo>
                <a:lnTo>
                  <a:pt x="313515" y="313515"/>
                </a:lnTo>
                <a:lnTo>
                  <a:pt x="342222" y="276351"/>
                </a:lnTo>
                <a:lnTo>
                  <a:pt x="360727" y="232478"/>
                </a:lnTo>
                <a:lnTo>
                  <a:pt x="367284" y="183642"/>
                </a:lnTo>
                <a:lnTo>
                  <a:pt x="360727" y="134805"/>
                </a:lnTo>
                <a:lnTo>
                  <a:pt x="342222" y="90932"/>
                </a:lnTo>
                <a:lnTo>
                  <a:pt x="313515" y="53768"/>
                </a:lnTo>
                <a:lnTo>
                  <a:pt x="276351" y="25061"/>
                </a:lnTo>
                <a:lnTo>
                  <a:pt x="232478" y="6556"/>
                </a:lnTo>
                <a:lnTo>
                  <a:pt x="183641" y="0"/>
                </a:lnTo>
                <a:close/>
              </a:path>
            </a:pathLst>
          </a:custGeom>
          <a:solidFill>
            <a:srgbClr val="FDB8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57144" y="5230367"/>
            <a:ext cx="368935" cy="368935"/>
          </a:xfrm>
          <a:custGeom>
            <a:avLst/>
            <a:gdLst/>
            <a:ahLst/>
            <a:cxnLst/>
            <a:rect l="l" t="t" r="r" b="b"/>
            <a:pathLst>
              <a:path w="368935" h="368935">
                <a:moveTo>
                  <a:pt x="184404" y="0"/>
                </a:moveTo>
                <a:lnTo>
                  <a:pt x="135378" y="6586"/>
                </a:lnTo>
                <a:lnTo>
                  <a:pt x="91327" y="25174"/>
                </a:lnTo>
                <a:lnTo>
                  <a:pt x="54006" y="54006"/>
                </a:lnTo>
                <a:lnTo>
                  <a:pt x="25174" y="91327"/>
                </a:lnTo>
                <a:lnTo>
                  <a:pt x="6586" y="135378"/>
                </a:lnTo>
                <a:lnTo>
                  <a:pt x="0" y="184403"/>
                </a:lnTo>
                <a:lnTo>
                  <a:pt x="6586" y="233429"/>
                </a:lnTo>
                <a:lnTo>
                  <a:pt x="25174" y="277480"/>
                </a:lnTo>
                <a:lnTo>
                  <a:pt x="54006" y="314801"/>
                </a:lnTo>
                <a:lnTo>
                  <a:pt x="91327" y="343633"/>
                </a:lnTo>
                <a:lnTo>
                  <a:pt x="135378" y="362221"/>
                </a:lnTo>
                <a:lnTo>
                  <a:pt x="184404" y="368807"/>
                </a:lnTo>
                <a:lnTo>
                  <a:pt x="233429" y="362221"/>
                </a:lnTo>
                <a:lnTo>
                  <a:pt x="277480" y="343633"/>
                </a:lnTo>
                <a:lnTo>
                  <a:pt x="314801" y="314801"/>
                </a:lnTo>
                <a:lnTo>
                  <a:pt x="343633" y="277480"/>
                </a:lnTo>
                <a:lnTo>
                  <a:pt x="362221" y="233429"/>
                </a:lnTo>
                <a:lnTo>
                  <a:pt x="368807" y="184403"/>
                </a:lnTo>
                <a:lnTo>
                  <a:pt x="362221" y="135378"/>
                </a:lnTo>
                <a:lnTo>
                  <a:pt x="343633" y="91327"/>
                </a:lnTo>
                <a:lnTo>
                  <a:pt x="314801" y="54006"/>
                </a:lnTo>
                <a:lnTo>
                  <a:pt x="277480" y="25174"/>
                </a:lnTo>
                <a:lnTo>
                  <a:pt x="233429" y="6586"/>
                </a:lnTo>
                <a:lnTo>
                  <a:pt x="184404" y="0"/>
                </a:lnTo>
                <a:close/>
              </a:path>
            </a:pathLst>
          </a:custGeom>
          <a:solidFill>
            <a:srgbClr val="EB2A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47827" y="6492036"/>
            <a:ext cx="309499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7E7E7E"/>
                </a:solidFill>
                <a:latin typeface="Lato"/>
                <a:cs typeface="Lato"/>
                <a:hlinkClick r:id="rId4"/>
              </a:rPr>
              <a:t>www.hexaware.com</a:t>
            </a:r>
            <a:r>
              <a:rPr sz="800" dirty="0">
                <a:solidFill>
                  <a:srgbClr val="7E7E7E"/>
                </a:solidFill>
                <a:latin typeface="Lato"/>
                <a:cs typeface="Lato"/>
              </a:rPr>
              <a:t> | © </a:t>
            </a:r>
            <a:r>
              <a:rPr sz="800" spc="-5" dirty="0">
                <a:solidFill>
                  <a:srgbClr val="7E7E7E"/>
                </a:solidFill>
                <a:latin typeface="Lato"/>
                <a:cs typeface="Lato"/>
              </a:rPr>
              <a:t>Hexaware </a:t>
            </a:r>
            <a:r>
              <a:rPr sz="800" dirty="0">
                <a:solidFill>
                  <a:srgbClr val="7E7E7E"/>
                </a:solidFill>
                <a:latin typeface="Lato"/>
                <a:cs typeface="Lato"/>
              </a:rPr>
              <a:t>Technologies. </a:t>
            </a:r>
            <a:r>
              <a:rPr sz="800" spc="-5" dirty="0">
                <a:solidFill>
                  <a:srgbClr val="7E7E7E"/>
                </a:solidFill>
                <a:latin typeface="Lato"/>
                <a:cs typeface="Lato"/>
              </a:rPr>
              <a:t>All </a:t>
            </a:r>
            <a:r>
              <a:rPr sz="800" dirty="0">
                <a:solidFill>
                  <a:srgbClr val="7E7E7E"/>
                </a:solidFill>
                <a:latin typeface="Lato"/>
                <a:cs typeface="Lato"/>
              </a:rPr>
              <a:t>rights</a:t>
            </a:r>
            <a:r>
              <a:rPr sz="800" spc="-105" dirty="0">
                <a:solidFill>
                  <a:srgbClr val="7E7E7E"/>
                </a:solidFill>
                <a:latin typeface="Lato"/>
                <a:cs typeface="Lato"/>
              </a:rPr>
              <a:t> </a:t>
            </a:r>
            <a:r>
              <a:rPr sz="800" spc="-5" dirty="0">
                <a:solidFill>
                  <a:srgbClr val="7E7E7E"/>
                </a:solidFill>
                <a:latin typeface="Lato"/>
                <a:cs typeface="Lato"/>
              </a:rPr>
              <a:t>reserved.</a:t>
            </a:r>
            <a:endParaRPr sz="800">
              <a:latin typeface="Lato"/>
              <a:cs typeface="La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655307" y="710183"/>
            <a:ext cx="4076065" cy="4079875"/>
            <a:chOff x="6655307" y="710183"/>
            <a:chExt cx="4076065" cy="4079875"/>
          </a:xfrm>
        </p:grpSpPr>
        <p:sp>
          <p:nvSpPr>
            <p:cNvPr id="26" name="object 26"/>
            <p:cNvSpPr/>
            <p:nvPr/>
          </p:nvSpPr>
          <p:spPr>
            <a:xfrm>
              <a:off x="6731507" y="786383"/>
              <a:ext cx="3922776" cy="39273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93407" y="748283"/>
              <a:ext cx="3999865" cy="4003675"/>
            </a:xfrm>
            <a:custGeom>
              <a:avLst/>
              <a:gdLst/>
              <a:ahLst/>
              <a:cxnLst/>
              <a:rect l="l" t="t" r="r" b="b"/>
              <a:pathLst>
                <a:path w="3999865" h="4003675">
                  <a:moveTo>
                    <a:pt x="1999869" y="0"/>
                  </a:moveTo>
                  <a:lnTo>
                    <a:pt x="2102612" y="2412"/>
                  </a:lnTo>
                  <a:lnTo>
                    <a:pt x="2204212" y="10540"/>
                  </a:lnTo>
                  <a:lnTo>
                    <a:pt x="2304415" y="22987"/>
                  </a:lnTo>
                  <a:lnTo>
                    <a:pt x="2402840" y="40893"/>
                  </a:lnTo>
                  <a:lnTo>
                    <a:pt x="2499487" y="63118"/>
                  </a:lnTo>
                  <a:lnTo>
                    <a:pt x="2594102" y="90169"/>
                  </a:lnTo>
                  <a:lnTo>
                    <a:pt x="2687193" y="121412"/>
                  </a:lnTo>
                  <a:lnTo>
                    <a:pt x="2777871" y="157352"/>
                  </a:lnTo>
                  <a:lnTo>
                    <a:pt x="2866517" y="197485"/>
                  </a:lnTo>
                  <a:lnTo>
                    <a:pt x="2952750" y="241553"/>
                  </a:lnTo>
                  <a:lnTo>
                    <a:pt x="3036443" y="290067"/>
                  </a:lnTo>
                  <a:lnTo>
                    <a:pt x="3117723" y="341883"/>
                  </a:lnTo>
                  <a:lnTo>
                    <a:pt x="3196336" y="397763"/>
                  </a:lnTo>
                  <a:lnTo>
                    <a:pt x="3271520" y="457200"/>
                  </a:lnTo>
                  <a:lnTo>
                    <a:pt x="3344291" y="520318"/>
                  </a:lnTo>
                  <a:lnTo>
                    <a:pt x="3413506" y="586613"/>
                  </a:lnTo>
                  <a:lnTo>
                    <a:pt x="3479800" y="655827"/>
                  </a:lnTo>
                  <a:lnTo>
                    <a:pt x="3542538" y="728599"/>
                  </a:lnTo>
                  <a:lnTo>
                    <a:pt x="3601974" y="804290"/>
                  </a:lnTo>
                  <a:lnTo>
                    <a:pt x="3657854" y="882776"/>
                  </a:lnTo>
                  <a:lnTo>
                    <a:pt x="3709670" y="964056"/>
                  </a:lnTo>
                  <a:lnTo>
                    <a:pt x="3757803" y="1047876"/>
                  </a:lnTo>
                  <a:lnTo>
                    <a:pt x="3801872" y="1133982"/>
                  </a:lnTo>
                  <a:lnTo>
                    <a:pt x="3841877" y="1222628"/>
                  </a:lnTo>
                  <a:lnTo>
                    <a:pt x="3877945" y="1313561"/>
                  </a:lnTo>
                  <a:lnTo>
                    <a:pt x="3909568" y="1406778"/>
                  </a:lnTo>
                  <a:lnTo>
                    <a:pt x="3936238" y="1501902"/>
                  </a:lnTo>
                  <a:lnTo>
                    <a:pt x="3958463" y="1598549"/>
                  </a:lnTo>
                  <a:lnTo>
                    <a:pt x="3976243" y="1697227"/>
                  </a:lnTo>
                  <a:lnTo>
                    <a:pt x="3988816" y="1797177"/>
                  </a:lnTo>
                  <a:lnTo>
                    <a:pt x="3996436" y="1898650"/>
                  </a:lnTo>
                  <a:lnTo>
                    <a:pt x="3999357" y="2001774"/>
                  </a:lnTo>
                  <a:lnTo>
                    <a:pt x="3996944" y="2105025"/>
                  </a:lnTo>
                  <a:lnTo>
                    <a:pt x="3988816" y="2206498"/>
                  </a:lnTo>
                  <a:lnTo>
                    <a:pt x="3976243" y="2306828"/>
                  </a:lnTo>
                  <a:lnTo>
                    <a:pt x="3958844" y="2405126"/>
                  </a:lnTo>
                  <a:lnTo>
                    <a:pt x="3936238" y="2502280"/>
                  </a:lnTo>
                  <a:lnTo>
                    <a:pt x="3909441" y="2596895"/>
                  </a:lnTo>
                  <a:lnTo>
                    <a:pt x="3877945" y="2689987"/>
                  </a:lnTo>
                  <a:lnTo>
                    <a:pt x="3842385" y="2781045"/>
                  </a:lnTo>
                  <a:lnTo>
                    <a:pt x="3802253" y="2869691"/>
                  </a:lnTo>
                  <a:lnTo>
                    <a:pt x="3757803" y="2956305"/>
                  </a:lnTo>
                  <a:lnTo>
                    <a:pt x="3709670" y="3039998"/>
                  </a:lnTo>
                  <a:lnTo>
                    <a:pt x="3657854" y="3121279"/>
                  </a:lnTo>
                  <a:lnTo>
                    <a:pt x="3601974" y="3199891"/>
                  </a:lnTo>
                  <a:lnTo>
                    <a:pt x="3542538" y="3275076"/>
                  </a:lnTo>
                  <a:lnTo>
                    <a:pt x="3479800" y="3347847"/>
                  </a:lnTo>
                  <a:lnTo>
                    <a:pt x="3413506" y="3417442"/>
                  </a:lnTo>
                  <a:lnTo>
                    <a:pt x="3344291" y="3483736"/>
                  </a:lnTo>
                  <a:lnTo>
                    <a:pt x="3271520" y="3546475"/>
                  </a:lnTo>
                  <a:lnTo>
                    <a:pt x="3196336" y="3605910"/>
                  </a:lnTo>
                  <a:lnTo>
                    <a:pt x="3117723" y="3661791"/>
                  </a:lnTo>
                  <a:lnTo>
                    <a:pt x="3036443" y="3713988"/>
                  </a:lnTo>
                  <a:lnTo>
                    <a:pt x="2952623" y="3762121"/>
                  </a:lnTo>
                  <a:lnTo>
                    <a:pt x="2866517" y="3806190"/>
                  </a:lnTo>
                  <a:lnTo>
                    <a:pt x="2777871" y="3846322"/>
                  </a:lnTo>
                  <a:lnTo>
                    <a:pt x="2687193" y="3882263"/>
                  </a:lnTo>
                  <a:lnTo>
                    <a:pt x="2594102" y="3913504"/>
                  </a:lnTo>
                  <a:lnTo>
                    <a:pt x="2499487" y="3940555"/>
                  </a:lnTo>
                  <a:lnTo>
                    <a:pt x="2402840" y="3962780"/>
                  </a:lnTo>
                  <a:lnTo>
                    <a:pt x="2304034" y="3980688"/>
                  </a:lnTo>
                  <a:lnTo>
                    <a:pt x="2204085" y="3993133"/>
                  </a:lnTo>
                  <a:lnTo>
                    <a:pt x="2102612" y="4000880"/>
                  </a:lnTo>
                  <a:lnTo>
                    <a:pt x="1999869" y="4003675"/>
                  </a:lnTo>
                  <a:lnTo>
                    <a:pt x="1897126" y="4001261"/>
                  </a:lnTo>
                  <a:lnTo>
                    <a:pt x="1795526" y="3993133"/>
                  </a:lnTo>
                  <a:lnTo>
                    <a:pt x="1695196" y="3980688"/>
                  </a:lnTo>
                  <a:lnTo>
                    <a:pt x="1596898" y="3962780"/>
                  </a:lnTo>
                  <a:lnTo>
                    <a:pt x="1500251" y="3940555"/>
                  </a:lnTo>
                  <a:lnTo>
                    <a:pt x="1405127" y="3913885"/>
                  </a:lnTo>
                  <a:lnTo>
                    <a:pt x="1312037" y="3882263"/>
                  </a:lnTo>
                  <a:lnTo>
                    <a:pt x="1221359" y="3846322"/>
                  </a:lnTo>
                  <a:lnTo>
                    <a:pt x="1132840" y="3806190"/>
                  </a:lnTo>
                  <a:lnTo>
                    <a:pt x="1046607" y="3762121"/>
                  </a:lnTo>
                  <a:lnTo>
                    <a:pt x="962914" y="3713988"/>
                  </a:lnTo>
                  <a:lnTo>
                    <a:pt x="881507" y="3661791"/>
                  </a:lnTo>
                  <a:lnTo>
                    <a:pt x="803401" y="3605910"/>
                  </a:lnTo>
                  <a:lnTo>
                    <a:pt x="727837" y="3546475"/>
                  </a:lnTo>
                  <a:lnTo>
                    <a:pt x="655066" y="3483736"/>
                  </a:lnTo>
                  <a:lnTo>
                    <a:pt x="585851" y="3417442"/>
                  </a:lnTo>
                  <a:lnTo>
                    <a:pt x="519430" y="3347847"/>
                  </a:lnTo>
                  <a:lnTo>
                    <a:pt x="456819" y="3275076"/>
                  </a:lnTo>
                  <a:lnTo>
                    <a:pt x="397383" y="3199891"/>
                  </a:lnTo>
                  <a:lnTo>
                    <a:pt x="341502" y="3121279"/>
                  </a:lnTo>
                  <a:lnTo>
                    <a:pt x="289687" y="3039998"/>
                  </a:lnTo>
                  <a:lnTo>
                    <a:pt x="241553" y="2956305"/>
                  </a:lnTo>
                  <a:lnTo>
                    <a:pt x="197103" y="2869691"/>
                  </a:lnTo>
                  <a:lnTo>
                    <a:pt x="156972" y="2781045"/>
                  </a:lnTo>
                  <a:lnTo>
                    <a:pt x="121412" y="2689987"/>
                  </a:lnTo>
                  <a:lnTo>
                    <a:pt x="89789" y="2596895"/>
                  </a:lnTo>
                  <a:lnTo>
                    <a:pt x="63119" y="2501900"/>
                  </a:lnTo>
                  <a:lnTo>
                    <a:pt x="40513" y="2405126"/>
                  </a:lnTo>
                  <a:lnTo>
                    <a:pt x="22987" y="2306319"/>
                  </a:lnTo>
                  <a:lnTo>
                    <a:pt x="10541" y="2206498"/>
                  </a:lnTo>
                  <a:lnTo>
                    <a:pt x="2413" y="2104643"/>
                  </a:lnTo>
                  <a:lnTo>
                    <a:pt x="0" y="2001901"/>
                  </a:lnTo>
                  <a:lnTo>
                    <a:pt x="2413" y="1898650"/>
                  </a:lnTo>
                  <a:lnTo>
                    <a:pt x="10541" y="1797177"/>
                  </a:lnTo>
                  <a:lnTo>
                    <a:pt x="22987" y="1697354"/>
                  </a:lnTo>
                  <a:lnTo>
                    <a:pt x="40513" y="1598549"/>
                  </a:lnTo>
                  <a:lnTo>
                    <a:pt x="63119" y="1501775"/>
                  </a:lnTo>
                  <a:lnTo>
                    <a:pt x="89789" y="1406778"/>
                  </a:lnTo>
                  <a:lnTo>
                    <a:pt x="121412" y="1313688"/>
                  </a:lnTo>
                  <a:lnTo>
                    <a:pt x="156972" y="1222628"/>
                  </a:lnTo>
                  <a:lnTo>
                    <a:pt x="197103" y="1133982"/>
                  </a:lnTo>
                  <a:lnTo>
                    <a:pt x="241553" y="1047750"/>
                  </a:lnTo>
                  <a:lnTo>
                    <a:pt x="289687" y="964056"/>
                  </a:lnTo>
                  <a:lnTo>
                    <a:pt x="341502" y="882776"/>
                  </a:lnTo>
                  <a:lnTo>
                    <a:pt x="397256" y="804290"/>
                  </a:lnTo>
                  <a:lnTo>
                    <a:pt x="456692" y="728599"/>
                  </a:lnTo>
                  <a:lnTo>
                    <a:pt x="519430" y="655827"/>
                  </a:lnTo>
                  <a:lnTo>
                    <a:pt x="585851" y="586231"/>
                  </a:lnTo>
                  <a:lnTo>
                    <a:pt x="655066" y="520318"/>
                  </a:lnTo>
                  <a:lnTo>
                    <a:pt x="727837" y="457200"/>
                  </a:lnTo>
                  <a:lnTo>
                    <a:pt x="803401" y="397763"/>
                  </a:lnTo>
                  <a:lnTo>
                    <a:pt x="881507" y="341883"/>
                  </a:lnTo>
                  <a:lnTo>
                    <a:pt x="962914" y="290067"/>
                  </a:lnTo>
                  <a:lnTo>
                    <a:pt x="1046607" y="241553"/>
                  </a:lnTo>
                  <a:lnTo>
                    <a:pt x="1132840" y="197485"/>
                  </a:lnTo>
                  <a:lnTo>
                    <a:pt x="1221359" y="157352"/>
                  </a:lnTo>
                  <a:lnTo>
                    <a:pt x="1312037" y="121412"/>
                  </a:lnTo>
                  <a:lnTo>
                    <a:pt x="1405127" y="90169"/>
                  </a:lnTo>
                  <a:lnTo>
                    <a:pt x="1500251" y="63118"/>
                  </a:lnTo>
                  <a:lnTo>
                    <a:pt x="1596898" y="40893"/>
                  </a:lnTo>
                  <a:lnTo>
                    <a:pt x="1695196" y="22987"/>
                  </a:lnTo>
                  <a:lnTo>
                    <a:pt x="1795526" y="10540"/>
                  </a:lnTo>
                  <a:lnTo>
                    <a:pt x="1897126" y="2412"/>
                  </a:lnTo>
                  <a:lnTo>
                    <a:pt x="1999869" y="0"/>
                  </a:lnTo>
                  <a:close/>
                </a:path>
              </a:pathLst>
            </a:custGeom>
            <a:ln w="762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539902" y="2393949"/>
            <a:ext cx="2368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solidFill>
                  <a:srgbClr val="005AAB"/>
                </a:solidFill>
                <a:latin typeface="Lato"/>
                <a:cs typeface="Lato"/>
              </a:rPr>
              <a:t>Thank</a:t>
            </a:r>
            <a:r>
              <a:rPr sz="4000" b="0" spc="-50" dirty="0">
                <a:solidFill>
                  <a:srgbClr val="005AAB"/>
                </a:solidFill>
                <a:latin typeface="Lato"/>
                <a:cs typeface="Lato"/>
              </a:rPr>
              <a:t> </a:t>
            </a:r>
            <a:r>
              <a:rPr sz="4000" b="0" spc="-5" dirty="0">
                <a:solidFill>
                  <a:srgbClr val="005AAB"/>
                </a:solidFill>
                <a:latin typeface="Lato"/>
                <a:cs typeface="Lato"/>
              </a:rPr>
              <a:t>you</a:t>
            </a:r>
            <a:endParaRPr sz="40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63489" y="220888"/>
            <a:ext cx="239395" cy="676910"/>
          </a:xfrm>
          <a:custGeom>
            <a:avLst/>
            <a:gdLst/>
            <a:ahLst/>
            <a:cxnLst/>
            <a:rect l="l" t="t" r="r" b="b"/>
            <a:pathLst>
              <a:path w="239395" h="676910">
                <a:moveTo>
                  <a:pt x="173822" y="0"/>
                </a:moveTo>
                <a:lnTo>
                  <a:pt x="131610" y="15014"/>
                </a:lnTo>
                <a:lnTo>
                  <a:pt x="108804" y="53412"/>
                </a:lnTo>
                <a:lnTo>
                  <a:pt x="0" y="597328"/>
                </a:lnTo>
                <a:lnTo>
                  <a:pt x="783" y="627063"/>
                </a:lnTo>
                <a:lnTo>
                  <a:pt x="13725" y="652384"/>
                </a:lnTo>
                <a:lnTo>
                  <a:pt x="36059" y="669993"/>
                </a:lnTo>
                <a:lnTo>
                  <a:pt x="65017" y="676596"/>
                </a:lnTo>
                <a:lnTo>
                  <a:pt x="87586" y="672636"/>
                </a:lnTo>
                <a:lnTo>
                  <a:pt x="106982" y="661588"/>
                </a:lnTo>
                <a:lnTo>
                  <a:pt x="121650" y="644694"/>
                </a:lnTo>
                <a:lnTo>
                  <a:pt x="130035" y="623198"/>
                </a:lnTo>
                <a:lnTo>
                  <a:pt x="238850" y="79273"/>
                </a:lnTo>
                <a:lnTo>
                  <a:pt x="238060" y="49540"/>
                </a:lnTo>
                <a:lnTo>
                  <a:pt x="225114" y="24217"/>
                </a:lnTo>
                <a:lnTo>
                  <a:pt x="202778" y="6604"/>
                </a:lnTo>
                <a:lnTo>
                  <a:pt x="173822" y="0"/>
                </a:lnTo>
                <a:close/>
              </a:path>
            </a:pathLst>
          </a:custGeom>
          <a:solidFill>
            <a:srgbClr val="005AA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82218" y="221221"/>
            <a:ext cx="723265" cy="676275"/>
            <a:chOff x="11182218" y="221221"/>
            <a:chExt cx="723265" cy="676275"/>
          </a:xfrm>
        </p:grpSpPr>
        <p:sp>
          <p:nvSpPr>
            <p:cNvPr id="4" name="object 4"/>
            <p:cNvSpPr/>
            <p:nvPr/>
          </p:nvSpPr>
          <p:spPr>
            <a:xfrm>
              <a:off x="11601845" y="390041"/>
              <a:ext cx="205104" cy="508000"/>
            </a:xfrm>
            <a:custGeom>
              <a:avLst/>
              <a:gdLst/>
              <a:ahLst/>
              <a:cxnLst/>
              <a:rect l="l" t="t" r="r" b="b"/>
              <a:pathLst>
                <a:path w="205104" h="508000">
                  <a:moveTo>
                    <a:pt x="139993" y="0"/>
                  </a:moveTo>
                  <a:lnTo>
                    <a:pt x="98030" y="15138"/>
                  </a:lnTo>
                  <a:lnTo>
                    <a:pt x="74967" y="53412"/>
                  </a:lnTo>
                  <a:lnTo>
                    <a:pt x="0" y="428175"/>
                  </a:lnTo>
                  <a:lnTo>
                    <a:pt x="786" y="457911"/>
                  </a:lnTo>
                  <a:lnTo>
                    <a:pt x="13725" y="483231"/>
                  </a:lnTo>
                  <a:lnTo>
                    <a:pt x="36059" y="500841"/>
                  </a:lnTo>
                  <a:lnTo>
                    <a:pt x="65026" y="507443"/>
                  </a:lnTo>
                  <a:lnTo>
                    <a:pt x="87593" y="503437"/>
                  </a:lnTo>
                  <a:lnTo>
                    <a:pt x="106986" y="492311"/>
                  </a:lnTo>
                  <a:lnTo>
                    <a:pt x="121648" y="475401"/>
                  </a:lnTo>
                  <a:lnTo>
                    <a:pt x="130024" y="454045"/>
                  </a:lnTo>
                  <a:lnTo>
                    <a:pt x="204992" y="79273"/>
                  </a:lnTo>
                  <a:lnTo>
                    <a:pt x="204217" y="49540"/>
                  </a:lnTo>
                  <a:lnTo>
                    <a:pt x="191279" y="24217"/>
                  </a:lnTo>
                  <a:lnTo>
                    <a:pt x="168948" y="6604"/>
                  </a:lnTo>
                  <a:lnTo>
                    <a:pt x="139993" y="0"/>
                  </a:lnTo>
                  <a:close/>
                </a:path>
              </a:pathLst>
            </a:custGeom>
            <a:solidFill>
              <a:srgbClr val="005A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770032" y="762168"/>
              <a:ext cx="135341" cy="1353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07996" y="221221"/>
              <a:ext cx="135341" cy="1353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182218" y="491521"/>
              <a:ext cx="435609" cy="135890"/>
            </a:xfrm>
            <a:custGeom>
              <a:avLst/>
              <a:gdLst/>
              <a:ahLst/>
              <a:cxnLst/>
              <a:rect l="l" t="t" r="r" b="b"/>
              <a:pathLst>
                <a:path w="435609" h="135890">
                  <a:moveTo>
                    <a:pt x="370192" y="0"/>
                  </a:moveTo>
                  <a:lnTo>
                    <a:pt x="65681" y="0"/>
                  </a:lnTo>
                  <a:lnTo>
                    <a:pt x="23469" y="15014"/>
                  </a:lnTo>
                  <a:lnTo>
                    <a:pt x="663" y="53412"/>
                  </a:lnTo>
                  <a:lnTo>
                    <a:pt x="0" y="56070"/>
                  </a:lnTo>
                  <a:lnTo>
                    <a:pt x="782" y="85801"/>
                  </a:lnTo>
                  <a:lnTo>
                    <a:pt x="13725" y="111118"/>
                  </a:lnTo>
                  <a:lnTo>
                    <a:pt x="36059" y="128725"/>
                  </a:lnTo>
                  <a:lnTo>
                    <a:pt x="65016" y="135327"/>
                  </a:lnTo>
                  <a:lnTo>
                    <a:pt x="369528" y="135327"/>
                  </a:lnTo>
                  <a:lnTo>
                    <a:pt x="392096" y="131322"/>
                  </a:lnTo>
                  <a:lnTo>
                    <a:pt x="411492" y="120197"/>
                  </a:lnTo>
                  <a:lnTo>
                    <a:pt x="426162" y="103288"/>
                  </a:lnTo>
                  <a:lnTo>
                    <a:pt x="434554" y="81932"/>
                  </a:lnTo>
                  <a:lnTo>
                    <a:pt x="435218" y="79274"/>
                  </a:lnTo>
                  <a:lnTo>
                    <a:pt x="434432" y="49540"/>
                  </a:lnTo>
                  <a:lnTo>
                    <a:pt x="421493" y="24217"/>
                  </a:lnTo>
                  <a:lnTo>
                    <a:pt x="399159" y="6604"/>
                  </a:lnTo>
                  <a:lnTo>
                    <a:pt x="370192" y="0"/>
                  </a:lnTo>
                  <a:close/>
                </a:path>
              </a:pathLst>
            </a:custGeom>
            <a:solidFill>
              <a:srgbClr val="EB2A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60527" y="6506064"/>
            <a:ext cx="11326495" cy="12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  <a:tabLst>
                <a:tab pos="11266805" algn="l"/>
              </a:tabLst>
            </a:pPr>
            <a:r>
              <a:rPr sz="800" dirty="0">
                <a:solidFill>
                  <a:srgbClr val="7E7E7E"/>
                </a:solidFill>
                <a:latin typeface="Lato"/>
                <a:cs typeface="Lato"/>
                <a:hlinkClick r:id="rId4"/>
              </a:rPr>
              <a:t>www.h</a:t>
            </a:r>
            <a:r>
              <a:rPr sz="800" spc="-10" dirty="0">
                <a:solidFill>
                  <a:srgbClr val="7E7E7E"/>
                </a:solidFill>
                <a:latin typeface="Lato"/>
                <a:cs typeface="Lato"/>
                <a:hlinkClick r:id="rId4"/>
              </a:rPr>
              <a:t>e</a:t>
            </a:r>
            <a:r>
              <a:rPr sz="800" spc="-5" dirty="0">
                <a:solidFill>
                  <a:srgbClr val="7E7E7E"/>
                </a:solidFill>
                <a:latin typeface="Lato"/>
                <a:cs typeface="Lato"/>
                <a:hlinkClick r:id="rId4"/>
              </a:rPr>
              <a:t>xa</a:t>
            </a:r>
            <a:r>
              <a:rPr sz="800" dirty="0">
                <a:solidFill>
                  <a:srgbClr val="7E7E7E"/>
                </a:solidFill>
                <a:latin typeface="Lato"/>
                <a:cs typeface="Lato"/>
                <a:hlinkClick r:id="rId4"/>
              </a:rPr>
              <a:t>w</a:t>
            </a:r>
            <a:r>
              <a:rPr sz="800" spc="-5" dirty="0">
                <a:solidFill>
                  <a:srgbClr val="7E7E7E"/>
                </a:solidFill>
                <a:latin typeface="Lato"/>
                <a:cs typeface="Lato"/>
                <a:hlinkClick r:id="rId4"/>
              </a:rPr>
              <a:t>are</a:t>
            </a:r>
            <a:r>
              <a:rPr sz="800" dirty="0">
                <a:solidFill>
                  <a:srgbClr val="7E7E7E"/>
                </a:solidFill>
                <a:latin typeface="Lato"/>
                <a:cs typeface="Lato"/>
                <a:hlinkClick r:id="rId4"/>
              </a:rPr>
              <a:t>.com</a:t>
            </a:r>
            <a:r>
              <a:rPr sz="800" dirty="0">
                <a:solidFill>
                  <a:srgbClr val="7E7E7E"/>
                </a:solidFill>
                <a:latin typeface="Lato"/>
                <a:cs typeface="Lato"/>
              </a:rPr>
              <a:t> </a:t>
            </a:r>
            <a:r>
              <a:rPr sz="800" spc="-25" dirty="0">
                <a:solidFill>
                  <a:srgbClr val="7E7E7E"/>
                </a:solidFill>
                <a:latin typeface="Lato"/>
                <a:cs typeface="Lato"/>
              </a:rPr>
              <a:t> </a:t>
            </a:r>
            <a:r>
              <a:rPr sz="800" dirty="0">
                <a:solidFill>
                  <a:srgbClr val="7E7E7E"/>
                </a:solidFill>
                <a:latin typeface="Lato"/>
                <a:cs typeface="Lato"/>
              </a:rPr>
              <a:t>|</a:t>
            </a:r>
            <a:r>
              <a:rPr sz="800" spc="-15" dirty="0">
                <a:solidFill>
                  <a:srgbClr val="7E7E7E"/>
                </a:solidFill>
                <a:latin typeface="Lato"/>
                <a:cs typeface="Lato"/>
              </a:rPr>
              <a:t> </a:t>
            </a:r>
            <a:r>
              <a:rPr sz="800" dirty="0">
                <a:solidFill>
                  <a:srgbClr val="7E7E7E"/>
                </a:solidFill>
                <a:latin typeface="Lato"/>
                <a:cs typeface="Lato"/>
              </a:rPr>
              <a:t>©</a:t>
            </a:r>
            <a:r>
              <a:rPr sz="800" spc="-25" dirty="0">
                <a:solidFill>
                  <a:srgbClr val="7E7E7E"/>
                </a:solidFill>
                <a:latin typeface="Lato"/>
                <a:cs typeface="Lato"/>
              </a:rPr>
              <a:t> </a:t>
            </a:r>
            <a:r>
              <a:rPr sz="800" dirty="0">
                <a:solidFill>
                  <a:srgbClr val="7E7E7E"/>
                </a:solidFill>
                <a:latin typeface="Lato"/>
                <a:cs typeface="Lato"/>
              </a:rPr>
              <a:t>H</a:t>
            </a:r>
            <a:r>
              <a:rPr sz="800" spc="-10" dirty="0">
                <a:solidFill>
                  <a:srgbClr val="7E7E7E"/>
                </a:solidFill>
                <a:latin typeface="Lato"/>
                <a:cs typeface="Lato"/>
              </a:rPr>
              <a:t>e</a:t>
            </a:r>
            <a:r>
              <a:rPr sz="800" spc="-5" dirty="0">
                <a:solidFill>
                  <a:srgbClr val="7E7E7E"/>
                </a:solidFill>
                <a:latin typeface="Lato"/>
                <a:cs typeface="Lato"/>
              </a:rPr>
              <a:t>xa</a:t>
            </a:r>
            <a:r>
              <a:rPr sz="800" dirty="0">
                <a:solidFill>
                  <a:srgbClr val="7E7E7E"/>
                </a:solidFill>
                <a:latin typeface="Lato"/>
                <a:cs typeface="Lato"/>
              </a:rPr>
              <a:t>w</a:t>
            </a:r>
            <a:r>
              <a:rPr sz="800" spc="-5" dirty="0">
                <a:solidFill>
                  <a:srgbClr val="7E7E7E"/>
                </a:solidFill>
                <a:latin typeface="Lato"/>
                <a:cs typeface="Lato"/>
              </a:rPr>
              <a:t>ar</a:t>
            </a:r>
            <a:r>
              <a:rPr sz="800" dirty="0">
                <a:solidFill>
                  <a:srgbClr val="7E7E7E"/>
                </a:solidFill>
                <a:latin typeface="Lato"/>
                <a:cs typeface="Lato"/>
              </a:rPr>
              <a:t>e</a:t>
            </a:r>
            <a:r>
              <a:rPr sz="800" spc="5" dirty="0">
                <a:solidFill>
                  <a:srgbClr val="7E7E7E"/>
                </a:solidFill>
                <a:latin typeface="Lato"/>
                <a:cs typeface="Lato"/>
              </a:rPr>
              <a:t> </a:t>
            </a:r>
            <a:r>
              <a:rPr sz="800" dirty="0">
                <a:solidFill>
                  <a:srgbClr val="7E7E7E"/>
                </a:solidFill>
                <a:latin typeface="Lato"/>
                <a:cs typeface="Lato"/>
              </a:rPr>
              <a:t>T</a:t>
            </a:r>
            <a:r>
              <a:rPr sz="800" spc="-5" dirty="0">
                <a:solidFill>
                  <a:srgbClr val="7E7E7E"/>
                </a:solidFill>
                <a:latin typeface="Lato"/>
                <a:cs typeface="Lato"/>
              </a:rPr>
              <a:t>e</a:t>
            </a:r>
            <a:r>
              <a:rPr sz="800" dirty="0">
                <a:solidFill>
                  <a:srgbClr val="7E7E7E"/>
                </a:solidFill>
                <a:latin typeface="Lato"/>
                <a:cs typeface="Lato"/>
              </a:rPr>
              <a:t>c</a:t>
            </a:r>
            <a:r>
              <a:rPr sz="800" spc="-5" dirty="0">
                <a:solidFill>
                  <a:srgbClr val="7E7E7E"/>
                </a:solidFill>
                <a:latin typeface="Lato"/>
                <a:cs typeface="Lato"/>
              </a:rPr>
              <a:t>hn</a:t>
            </a:r>
            <a:r>
              <a:rPr sz="800" dirty="0">
                <a:solidFill>
                  <a:srgbClr val="7E7E7E"/>
                </a:solidFill>
                <a:latin typeface="Lato"/>
                <a:cs typeface="Lato"/>
              </a:rPr>
              <a:t>ologi</a:t>
            </a:r>
            <a:r>
              <a:rPr sz="800" spc="-5" dirty="0">
                <a:solidFill>
                  <a:srgbClr val="7E7E7E"/>
                </a:solidFill>
                <a:latin typeface="Lato"/>
                <a:cs typeface="Lato"/>
              </a:rPr>
              <a:t>e</a:t>
            </a:r>
            <a:r>
              <a:rPr sz="800" dirty="0">
                <a:solidFill>
                  <a:srgbClr val="7E7E7E"/>
                </a:solidFill>
                <a:latin typeface="Lato"/>
                <a:cs typeface="Lato"/>
              </a:rPr>
              <a:t>s.</a:t>
            </a:r>
            <a:r>
              <a:rPr sz="800" spc="-15" dirty="0">
                <a:solidFill>
                  <a:srgbClr val="7E7E7E"/>
                </a:solidFill>
                <a:latin typeface="Lato"/>
                <a:cs typeface="Lato"/>
              </a:rPr>
              <a:t> </a:t>
            </a:r>
            <a:r>
              <a:rPr sz="800" spc="-5" dirty="0">
                <a:solidFill>
                  <a:srgbClr val="7E7E7E"/>
                </a:solidFill>
                <a:latin typeface="Lato"/>
                <a:cs typeface="Lato"/>
              </a:rPr>
              <a:t>A</a:t>
            </a:r>
            <a:r>
              <a:rPr sz="800" dirty="0">
                <a:solidFill>
                  <a:srgbClr val="7E7E7E"/>
                </a:solidFill>
                <a:latin typeface="Lato"/>
                <a:cs typeface="Lato"/>
              </a:rPr>
              <a:t>ll</a:t>
            </a:r>
            <a:r>
              <a:rPr sz="800" spc="-10" dirty="0">
                <a:solidFill>
                  <a:srgbClr val="7E7E7E"/>
                </a:solidFill>
                <a:latin typeface="Lato"/>
                <a:cs typeface="Lato"/>
              </a:rPr>
              <a:t> </a:t>
            </a:r>
            <a:r>
              <a:rPr sz="800" spc="-5" dirty="0">
                <a:solidFill>
                  <a:srgbClr val="7E7E7E"/>
                </a:solidFill>
                <a:latin typeface="Lato"/>
                <a:cs typeface="Lato"/>
              </a:rPr>
              <a:t>r</a:t>
            </a:r>
            <a:r>
              <a:rPr sz="800" dirty="0">
                <a:solidFill>
                  <a:srgbClr val="7E7E7E"/>
                </a:solidFill>
                <a:latin typeface="Lato"/>
                <a:cs typeface="Lato"/>
              </a:rPr>
              <a:t>ig</a:t>
            </a:r>
            <a:r>
              <a:rPr sz="800" spc="-5" dirty="0">
                <a:solidFill>
                  <a:srgbClr val="7E7E7E"/>
                </a:solidFill>
                <a:latin typeface="Lato"/>
                <a:cs typeface="Lato"/>
              </a:rPr>
              <a:t>h</a:t>
            </a:r>
            <a:r>
              <a:rPr sz="800" dirty="0">
                <a:solidFill>
                  <a:srgbClr val="7E7E7E"/>
                </a:solidFill>
                <a:latin typeface="Lato"/>
                <a:cs typeface="Lato"/>
              </a:rPr>
              <a:t>ts</a:t>
            </a:r>
            <a:r>
              <a:rPr sz="800" spc="-15" dirty="0">
                <a:solidFill>
                  <a:srgbClr val="7E7E7E"/>
                </a:solidFill>
                <a:latin typeface="Lato"/>
                <a:cs typeface="Lato"/>
              </a:rPr>
              <a:t> </a:t>
            </a:r>
            <a:r>
              <a:rPr sz="800" spc="-5" dirty="0">
                <a:solidFill>
                  <a:srgbClr val="7E7E7E"/>
                </a:solidFill>
                <a:latin typeface="Lato"/>
                <a:cs typeface="Lato"/>
              </a:rPr>
              <a:t>re</a:t>
            </a:r>
            <a:r>
              <a:rPr sz="800" dirty="0">
                <a:solidFill>
                  <a:srgbClr val="7E7E7E"/>
                </a:solidFill>
                <a:latin typeface="Lato"/>
                <a:cs typeface="Lato"/>
              </a:rPr>
              <a:t>s</a:t>
            </a:r>
            <a:r>
              <a:rPr sz="800" spc="-5" dirty="0">
                <a:solidFill>
                  <a:srgbClr val="7E7E7E"/>
                </a:solidFill>
                <a:latin typeface="Lato"/>
                <a:cs typeface="Lato"/>
              </a:rPr>
              <a:t>er</a:t>
            </a:r>
            <a:r>
              <a:rPr sz="800" dirty="0">
                <a:solidFill>
                  <a:srgbClr val="7E7E7E"/>
                </a:solidFill>
                <a:latin typeface="Lato"/>
                <a:cs typeface="Lato"/>
              </a:rPr>
              <a:t>v</a:t>
            </a:r>
            <a:r>
              <a:rPr sz="800" spc="-5" dirty="0">
                <a:solidFill>
                  <a:srgbClr val="7E7E7E"/>
                </a:solidFill>
                <a:latin typeface="Lato"/>
                <a:cs typeface="Lato"/>
              </a:rPr>
              <a:t>e</a:t>
            </a:r>
            <a:r>
              <a:rPr sz="800" dirty="0">
                <a:solidFill>
                  <a:srgbClr val="7E7E7E"/>
                </a:solidFill>
                <a:latin typeface="Lato"/>
                <a:cs typeface="Lato"/>
              </a:rPr>
              <a:t>d.	2</a:t>
            </a:r>
            <a:endParaRPr sz="800">
              <a:latin typeface="Lato"/>
              <a:cs typeface="La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0822" y="576833"/>
            <a:ext cx="5707380" cy="5706110"/>
          </a:xfrm>
          <a:custGeom>
            <a:avLst/>
            <a:gdLst/>
            <a:ahLst/>
            <a:cxnLst/>
            <a:rect l="l" t="t" r="r" b="b"/>
            <a:pathLst>
              <a:path w="5707380" h="5706110">
                <a:moveTo>
                  <a:pt x="0" y="2852928"/>
                </a:moveTo>
                <a:lnTo>
                  <a:pt x="398" y="2804786"/>
                </a:lnTo>
                <a:lnTo>
                  <a:pt x="1588" y="2756838"/>
                </a:lnTo>
                <a:lnTo>
                  <a:pt x="3563" y="2709088"/>
                </a:lnTo>
                <a:lnTo>
                  <a:pt x="6318" y="2661544"/>
                </a:lnTo>
                <a:lnTo>
                  <a:pt x="9847" y="2614211"/>
                </a:lnTo>
                <a:lnTo>
                  <a:pt x="14142" y="2567096"/>
                </a:lnTo>
                <a:lnTo>
                  <a:pt x="19198" y="2520205"/>
                </a:lnTo>
                <a:lnTo>
                  <a:pt x="25009" y="2473543"/>
                </a:lnTo>
                <a:lnTo>
                  <a:pt x="31567" y="2427119"/>
                </a:lnTo>
                <a:lnTo>
                  <a:pt x="38868" y="2380936"/>
                </a:lnTo>
                <a:lnTo>
                  <a:pt x="46905" y="2335003"/>
                </a:lnTo>
                <a:lnTo>
                  <a:pt x="55671" y="2289325"/>
                </a:lnTo>
                <a:lnTo>
                  <a:pt x="65160" y="2243908"/>
                </a:lnTo>
                <a:lnTo>
                  <a:pt x="75366" y="2198758"/>
                </a:lnTo>
                <a:lnTo>
                  <a:pt x="86284" y="2153883"/>
                </a:lnTo>
                <a:lnTo>
                  <a:pt x="97905" y="2109287"/>
                </a:lnTo>
                <a:lnTo>
                  <a:pt x="110225" y="2064978"/>
                </a:lnTo>
                <a:lnTo>
                  <a:pt x="123237" y="2020961"/>
                </a:lnTo>
                <a:lnTo>
                  <a:pt x="136935" y="1977243"/>
                </a:lnTo>
                <a:lnTo>
                  <a:pt x="151313" y="1933830"/>
                </a:lnTo>
                <a:lnTo>
                  <a:pt x="166363" y="1890729"/>
                </a:lnTo>
                <a:lnTo>
                  <a:pt x="182081" y="1847944"/>
                </a:lnTo>
                <a:lnTo>
                  <a:pt x="198460" y="1805484"/>
                </a:lnTo>
                <a:lnTo>
                  <a:pt x="215494" y="1763353"/>
                </a:lnTo>
                <a:lnTo>
                  <a:pt x="233175" y="1721559"/>
                </a:lnTo>
                <a:lnTo>
                  <a:pt x="251499" y="1680107"/>
                </a:lnTo>
                <a:lnTo>
                  <a:pt x="270459" y="1639004"/>
                </a:lnTo>
                <a:lnTo>
                  <a:pt x="290048" y="1598256"/>
                </a:lnTo>
                <a:lnTo>
                  <a:pt x="310261" y="1557869"/>
                </a:lnTo>
                <a:lnTo>
                  <a:pt x="331091" y="1517849"/>
                </a:lnTo>
                <a:lnTo>
                  <a:pt x="352532" y="1478203"/>
                </a:lnTo>
                <a:lnTo>
                  <a:pt x="374577" y="1438937"/>
                </a:lnTo>
                <a:lnTo>
                  <a:pt x="397221" y="1400057"/>
                </a:lnTo>
                <a:lnTo>
                  <a:pt x="420458" y="1361569"/>
                </a:lnTo>
                <a:lnTo>
                  <a:pt x="444280" y="1323480"/>
                </a:lnTo>
                <a:lnTo>
                  <a:pt x="468681" y="1285796"/>
                </a:lnTo>
                <a:lnTo>
                  <a:pt x="493657" y="1248522"/>
                </a:lnTo>
                <a:lnTo>
                  <a:pt x="519199" y="1211667"/>
                </a:lnTo>
                <a:lnTo>
                  <a:pt x="545303" y="1175234"/>
                </a:lnTo>
                <a:lnTo>
                  <a:pt x="571961" y="1139232"/>
                </a:lnTo>
                <a:lnTo>
                  <a:pt x="599168" y="1103665"/>
                </a:lnTo>
                <a:lnTo>
                  <a:pt x="626917" y="1068541"/>
                </a:lnTo>
                <a:lnTo>
                  <a:pt x="655202" y="1033866"/>
                </a:lnTo>
                <a:lnTo>
                  <a:pt x="684016" y="999645"/>
                </a:lnTo>
                <a:lnTo>
                  <a:pt x="713355" y="965885"/>
                </a:lnTo>
                <a:lnTo>
                  <a:pt x="743210" y="932592"/>
                </a:lnTo>
                <a:lnTo>
                  <a:pt x="773577" y="899773"/>
                </a:lnTo>
                <a:lnTo>
                  <a:pt x="804448" y="867434"/>
                </a:lnTo>
                <a:lnTo>
                  <a:pt x="835818" y="835580"/>
                </a:lnTo>
                <a:lnTo>
                  <a:pt x="867681" y="804219"/>
                </a:lnTo>
                <a:lnTo>
                  <a:pt x="900029" y="773356"/>
                </a:lnTo>
                <a:lnTo>
                  <a:pt x="932857" y="742998"/>
                </a:lnTo>
                <a:lnTo>
                  <a:pt x="966159" y="713151"/>
                </a:lnTo>
                <a:lnTo>
                  <a:pt x="999928" y="683820"/>
                </a:lnTo>
                <a:lnTo>
                  <a:pt x="1034158" y="655014"/>
                </a:lnTo>
                <a:lnTo>
                  <a:pt x="1068843" y="626737"/>
                </a:lnTo>
                <a:lnTo>
                  <a:pt x="1103977" y="598996"/>
                </a:lnTo>
                <a:lnTo>
                  <a:pt x="1139553" y="571796"/>
                </a:lnTo>
                <a:lnTo>
                  <a:pt x="1175565" y="545146"/>
                </a:lnTo>
                <a:lnTo>
                  <a:pt x="1212008" y="519050"/>
                </a:lnTo>
                <a:lnTo>
                  <a:pt x="1248873" y="493514"/>
                </a:lnTo>
                <a:lnTo>
                  <a:pt x="1286157" y="468546"/>
                </a:lnTo>
                <a:lnTo>
                  <a:pt x="1323851" y="444151"/>
                </a:lnTo>
                <a:lnTo>
                  <a:pt x="1361950" y="420336"/>
                </a:lnTo>
                <a:lnTo>
                  <a:pt x="1400448" y="397106"/>
                </a:lnTo>
                <a:lnTo>
                  <a:pt x="1439339" y="374469"/>
                </a:lnTo>
                <a:lnTo>
                  <a:pt x="1478615" y="352430"/>
                </a:lnTo>
                <a:lnTo>
                  <a:pt x="1518272" y="330995"/>
                </a:lnTo>
                <a:lnTo>
                  <a:pt x="1558302" y="310171"/>
                </a:lnTo>
                <a:lnTo>
                  <a:pt x="1598700" y="289964"/>
                </a:lnTo>
                <a:lnTo>
                  <a:pt x="1639459" y="270380"/>
                </a:lnTo>
                <a:lnTo>
                  <a:pt x="1680573" y="251426"/>
                </a:lnTo>
                <a:lnTo>
                  <a:pt x="1722036" y="233107"/>
                </a:lnTo>
                <a:lnTo>
                  <a:pt x="1763841" y="215431"/>
                </a:lnTo>
                <a:lnTo>
                  <a:pt x="1805982" y="198402"/>
                </a:lnTo>
                <a:lnTo>
                  <a:pt x="1848454" y="182028"/>
                </a:lnTo>
                <a:lnTo>
                  <a:pt x="1891249" y="166315"/>
                </a:lnTo>
                <a:lnTo>
                  <a:pt x="1934362" y="151268"/>
                </a:lnTo>
                <a:lnTo>
                  <a:pt x="1977786" y="136895"/>
                </a:lnTo>
                <a:lnTo>
                  <a:pt x="2021516" y="123201"/>
                </a:lnTo>
                <a:lnTo>
                  <a:pt x="2065544" y="110193"/>
                </a:lnTo>
                <a:lnTo>
                  <a:pt x="2109864" y="97876"/>
                </a:lnTo>
                <a:lnTo>
                  <a:pt x="2154471" y="86258"/>
                </a:lnTo>
                <a:lnTo>
                  <a:pt x="2199358" y="75344"/>
                </a:lnTo>
                <a:lnTo>
                  <a:pt x="2244519" y="65141"/>
                </a:lnTo>
                <a:lnTo>
                  <a:pt x="2289947" y="55654"/>
                </a:lnTo>
                <a:lnTo>
                  <a:pt x="2335637" y="46891"/>
                </a:lnTo>
                <a:lnTo>
                  <a:pt x="2381582" y="38857"/>
                </a:lnTo>
                <a:lnTo>
                  <a:pt x="2427776" y="31558"/>
                </a:lnTo>
                <a:lnTo>
                  <a:pt x="2474212" y="25001"/>
                </a:lnTo>
                <a:lnTo>
                  <a:pt x="2520885" y="19192"/>
                </a:lnTo>
                <a:lnTo>
                  <a:pt x="2567788" y="14138"/>
                </a:lnTo>
                <a:lnTo>
                  <a:pt x="2614915" y="9844"/>
                </a:lnTo>
                <a:lnTo>
                  <a:pt x="2662260" y="6316"/>
                </a:lnTo>
                <a:lnTo>
                  <a:pt x="2709816" y="3562"/>
                </a:lnTo>
                <a:lnTo>
                  <a:pt x="2757577" y="1587"/>
                </a:lnTo>
                <a:lnTo>
                  <a:pt x="2805537" y="397"/>
                </a:lnTo>
                <a:lnTo>
                  <a:pt x="2853690" y="0"/>
                </a:lnTo>
                <a:lnTo>
                  <a:pt x="2901842" y="397"/>
                </a:lnTo>
                <a:lnTo>
                  <a:pt x="2949802" y="1587"/>
                </a:lnTo>
                <a:lnTo>
                  <a:pt x="2997563" y="3562"/>
                </a:lnTo>
                <a:lnTo>
                  <a:pt x="3045119" y="6316"/>
                </a:lnTo>
                <a:lnTo>
                  <a:pt x="3092464" y="9844"/>
                </a:lnTo>
                <a:lnTo>
                  <a:pt x="3139591" y="14138"/>
                </a:lnTo>
                <a:lnTo>
                  <a:pt x="3186494" y="19192"/>
                </a:lnTo>
                <a:lnTo>
                  <a:pt x="3233167" y="25001"/>
                </a:lnTo>
                <a:lnTo>
                  <a:pt x="3279603" y="31558"/>
                </a:lnTo>
                <a:lnTo>
                  <a:pt x="3325797" y="38857"/>
                </a:lnTo>
                <a:lnTo>
                  <a:pt x="3371742" y="46891"/>
                </a:lnTo>
                <a:lnTo>
                  <a:pt x="3417432" y="55654"/>
                </a:lnTo>
                <a:lnTo>
                  <a:pt x="3462860" y="65141"/>
                </a:lnTo>
                <a:lnTo>
                  <a:pt x="3508021" y="75344"/>
                </a:lnTo>
                <a:lnTo>
                  <a:pt x="3552908" y="86258"/>
                </a:lnTo>
                <a:lnTo>
                  <a:pt x="3597515" y="97876"/>
                </a:lnTo>
                <a:lnTo>
                  <a:pt x="3641835" y="110193"/>
                </a:lnTo>
                <a:lnTo>
                  <a:pt x="3685863" y="123201"/>
                </a:lnTo>
                <a:lnTo>
                  <a:pt x="3729593" y="136895"/>
                </a:lnTo>
                <a:lnTo>
                  <a:pt x="3773017" y="151268"/>
                </a:lnTo>
                <a:lnTo>
                  <a:pt x="3816130" y="166315"/>
                </a:lnTo>
                <a:lnTo>
                  <a:pt x="3858925" y="182028"/>
                </a:lnTo>
                <a:lnTo>
                  <a:pt x="3901397" y="198402"/>
                </a:lnTo>
                <a:lnTo>
                  <a:pt x="3943538" y="215431"/>
                </a:lnTo>
                <a:lnTo>
                  <a:pt x="3985343" y="233107"/>
                </a:lnTo>
                <a:lnTo>
                  <a:pt x="4026806" y="251426"/>
                </a:lnTo>
                <a:lnTo>
                  <a:pt x="4067920" y="270380"/>
                </a:lnTo>
                <a:lnTo>
                  <a:pt x="4108679" y="289964"/>
                </a:lnTo>
                <a:lnTo>
                  <a:pt x="4149077" y="310171"/>
                </a:lnTo>
                <a:lnTo>
                  <a:pt x="4189107" y="330995"/>
                </a:lnTo>
                <a:lnTo>
                  <a:pt x="4228764" y="352430"/>
                </a:lnTo>
                <a:lnTo>
                  <a:pt x="4268040" y="374469"/>
                </a:lnTo>
                <a:lnTo>
                  <a:pt x="4306931" y="397106"/>
                </a:lnTo>
                <a:lnTo>
                  <a:pt x="4345429" y="420336"/>
                </a:lnTo>
                <a:lnTo>
                  <a:pt x="4383528" y="444151"/>
                </a:lnTo>
                <a:lnTo>
                  <a:pt x="4421222" y="468546"/>
                </a:lnTo>
                <a:lnTo>
                  <a:pt x="4458506" y="493514"/>
                </a:lnTo>
                <a:lnTo>
                  <a:pt x="4495371" y="519050"/>
                </a:lnTo>
                <a:lnTo>
                  <a:pt x="4531814" y="545146"/>
                </a:lnTo>
                <a:lnTo>
                  <a:pt x="4567826" y="571796"/>
                </a:lnTo>
                <a:lnTo>
                  <a:pt x="4603402" y="598996"/>
                </a:lnTo>
                <a:lnTo>
                  <a:pt x="4638536" y="626737"/>
                </a:lnTo>
                <a:lnTo>
                  <a:pt x="4673221" y="655014"/>
                </a:lnTo>
                <a:lnTo>
                  <a:pt x="4707451" y="683820"/>
                </a:lnTo>
                <a:lnTo>
                  <a:pt x="4741220" y="713151"/>
                </a:lnTo>
                <a:lnTo>
                  <a:pt x="4774522" y="742998"/>
                </a:lnTo>
                <a:lnTo>
                  <a:pt x="4807350" y="773356"/>
                </a:lnTo>
                <a:lnTo>
                  <a:pt x="4839698" y="804219"/>
                </a:lnTo>
                <a:lnTo>
                  <a:pt x="4871561" y="835580"/>
                </a:lnTo>
                <a:lnTo>
                  <a:pt x="4902931" y="867434"/>
                </a:lnTo>
                <a:lnTo>
                  <a:pt x="4933802" y="899773"/>
                </a:lnTo>
                <a:lnTo>
                  <a:pt x="4964169" y="932592"/>
                </a:lnTo>
                <a:lnTo>
                  <a:pt x="4994024" y="965885"/>
                </a:lnTo>
                <a:lnTo>
                  <a:pt x="5023363" y="999645"/>
                </a:lnTo>
                <a:lnTo>
                  <a:pt x="5052177" y="1033866"/>
                </a:lnTo>
                <a:lnTo>
                  <a:pt x="5080462" y="1068541"/>
                </a:lnTo>
                <a:lnTo>
                  <a:pt x="5108211" y="1103665"/>
                </a:lnTo>
                <a:lnTo>
                  <a:pt x="5135418" y="1139232"/>
                </a:lnTo>
                <a:lnTo>
                  <a:pt x="5162076" y="1175234"/>
                </a:lnTo>
                <a:lnTo>
                  <a:pt x="5188180" y="1211667"/>
                </a:lnTo>
                <a:lnTo>
                  <a:pt x="5213722" y="1248522"/>
                </a:lnTo>
                <a:lnTo>
                  <a:pt x="5238698" y="1285796"/>
                </a:lnTo>
                <a:lnTo>
                  <a:pt x="5263099" y="1323480"/>
                </a:lnTo>
                <a:lnTo>
                  <a:pt x="5286921" y="1361569"/>
                </a:lnTo>
                <a:lnTo>
                  <a:pt x="5310158" y="1400057"/>
                </a:lnTo>
                <a:lnTo>
                  <a:pt x="5332802" y="1438937"/>
                </a:lnTo>
                <a:lnTo>
                  <a:pt x="5354847" y="1478203"/>
                </a:lnTo>
                <a:lnTo>
                  <a:pt x="5376288" y="1517849"/>
                </a:lnTo>
                <a:lnTo>
                  <a:pt x="5397118" y="1557869"/>
                </a:lnTo>
                <a:lnTo>
                  <a:pt x="5417331" y="1598256"/>
                </a:lnTo>
                <a:lnTo>
                  <a:pt x="5436920" y="1639004"/>
                </a:lnTo>
                <a:lnTo>
                  <a:pt x="5455880" y="1680107"/>
                </a:lnTo>
                <a:lnTo>
                  <a:pt x="5474204" y="1721559"/>
                </a:lnTo>
                <a:lnTo>
                  <a:pt x="5491885" y="1763353"/>
                </a:lnTo>
                <a:lnTo>
                  <a:pt x="5508919" y="1805484"/>
                </a:lnTo>
                <a:lnTo>
                  <a:pt x="5525298" y="1847944"/>
                </a:lnTo>
                <a:lnTo>
                  <a:pt x="5541016" y="1890729"/>
                </a:lnTo>
                <a:lnTo>
                  <a:pt x="5556066" y="1933830"/>
                </a:lnTo>
                <a:lnTo>
                  <a:pt x="5570444" y="1977243"/>
                </a:lnTo>
                <a:lnTo>
                  <a:pt x="5584142" y="2020961"/>
                </a:lnTo>
                <a:lnTo>
                  <a:pt x="5597154" y="2064978"/>
                </a:lnTo>
                <a:lnTo>
                  <a:pt x="5609474" y="2109287"/>
                </a:lnTo>
                <a:lnTo>
                  <a:pt x="5621095" y="2153883"/>
                </a:lnTo>
                <a:lnTo>
                  <a:pt x="5632013" y="2198758"/>
                </a:lnTo>
                <a:lnTo>
                  <a:pt x="5642219" y="2243908"/>
                </a:lnTo>
                <a:lnTo>
                  <a:pt x="5651708" y="2289325"/>
                </a:lnTo>
                <a:lnTo>
                  <a:pt x="5660474" y="2335003"/>
                </a:lnTo>
                <a:lnTo>
                  <a:pt x="5668511" y="2380936"/>
                </a:lnTo>
                <a:lnTo>
                  <a:pt x="5675812" y="2427119"/>
                </a:lnTo>
                <a:lnTo>
                  <a:pt x="5682370" y="2473543"/>
                </a:lnTo>
                <a:lnTo>
                  <a:pt x="5688181" y="2520205"/>
                </a:lnTo>
                <a:lnTo>
                  <a:pt x="5693237" y="2567096"/>
                </a:lnTo>
                <a:lnTo>
                  <a:pt x="5697532" y="2614211"/>
                </a:lnTo>
                <a:lnTo>
                  <a:pt x="5701061" y="2661544"/>
                </a:lnTo>
                <a:lnTo>
                  <a:pt x="5703816" y="2709088"/>
                </a:lnTo>
                <a:lnTo>
                  <a:pt x="5705791" y="2756838"/>
                </a:lnTo>
                <a:lnTo>
                  <a:pt x="5706981" y="2804786"/>
                </a:lnTo>
                <a:lnTo>
                  <a:pt x="5707380" y="2852928"/>
                </a:lnTo>
                <a:lnTo>
                  <a:pt x="5706981" y="2901069"/>
                </a:lnTo>
                <a:lnTo>
                  <a:pt x="5705791" y="2949017"/>
                </a:lnTo>
                <a:lnTo>
                  <a:pt x="5703816" y="2996767"/>
                </a:lnTo>
                <a:lnTo>
                  <a:pt x="5701061" y="3044311"/>
                </a:lnTo>
                <a:lnTo>
                  <a:pt x="5697532" y="3091644"/>
                </a:lnTo>
                <a:lnTo>
                  <a:pt x="5693237" y="3138759"/>
                </a:lnTo>
                <a:lnTo>
                  <a:pt x="5688181" y="3185650"/>
                </a:lnTo>
                <a:lnTo>
                  <a:pt x="5682370" y="3232312"/>
                </a:lnTo>
                <a:lnTo>
                  <a:pt x="5675812" y="3278736"/>
                </a:lnTo>
                <a:lnTo>
                  <a:pt x="5668511" y="3324919"/>
                </a:lnTo>
                <a:lnTo>
                  <a:pt x="5660474" y="3370852"/>
                </a:lnTo>
                <a:lnTo>
                  <a:pt x="5651708" y="3416530"/>
                </a:lnTo>
                <a:lnTo>
                  <a:pt x="5642219" y="3461947"/>
                </a:lnTo>
                <a:lnTo>
                  <a:pt x="5632013" y="3507097"/>
                </a:lnTo>
                <a:lnTo>
                  <a:pt x="5621095" y="3551972"/>
                </a:lnTo>
                <a:lnTo>
                  <a:pt x="5609474" y="3596568"/>
                </a:lnTo>
                <a:lnTo>
                  <a:pt x="5597154" y="3640877"/>
                </a:lnTo>
                <a:lnTo>
                  <a:pt x="5584142" y="3684894"/>
                </a:lnTo>
                <a:lnTo>
                  <a:pt x="5570444" y="3728612"/>
                </a:lnTo>
                <a:lnTo>
                  <a:pt x="5556066" y="3772025"/>
                </a:lnTo>
                <a:lnTo>
                  <a:pt x="5541016" y="3815126"/>
                </a:lnTo>
                <a:lnTo>
                  <a:pt x="5525298" y="3857911"/>
                </a:lnTo>
                <a:lnTo>
                  <a:pt x="5508919" y="3900371"/>
                </a:lnTo>
                <a:lnTo>
                  <a:pt x="5491885" y="3942502"/>
                </a:lnTo>
                <a:lnTo>
                  <a:pt x="5474204" y="3984296"/>
                </a:lnTo>
                <a:lnTo>
                  <a:pt x="5455880" y="4025748"/>
                </a:lnTo>
                <a:lnTo>
                  <a:pt x="5436920" y="4066851"/>
                </a:lnTo>
                <a:lnTo>
                  <a:pt x="5417331" y="4107599"/>
                </a:lnTo>
                <a:lnTo>
                  <a:pt x="5397118" y="4147986"/>
                </a:lnTo>
                <a:lnTo>
                  <a:pt x="5376288" y="4188006"/>
                </a:lnTo>
                <a:lnTo>
                  <a:pt x="5354847" y="4227652"/>
                </a:lnTo>
                <a:lnTo>
                  <a:pt x="5332802" y="4266918"/>
                </a:lnTo>
                <a:lnTo>
                  <a:pt x="5310158" y="4305798"/>
                </a:lnTo>
                <a:lnTo>
                  <a:pt x="5286921" y="4344286"/>
                </a:lnTo>
                <a:lnTo>
                  <a:pt x="5263099" y="4382375"/>
                </a:lnTo>
                <a:lnTo>
                  <a:pt x="5238698" y="4420059"/>
                </a:lnTo>
                <a:lnTo>
                  <a:pt x="5213722" y="4457333"/>
                </a:lnTo>
                <a:lnTo>
                  <a:pt x="5188180" y="4494188"/>
                </a:lnTo>
                <a:lnTo>
                  <a:pt x="5162076" y="4530621"/>
                </a:lnTo>
                <a:lnTo>
                  <a:pt x="5135418" y="4566623"/>
                </a:lnTo>
                <a:lnTo>
                  <a:pt x="5108211" y="4602190"/>
                </a:lnTo>
                <a:lnTo>
                  <a:pt x="5080462" y="4637314"/>
                </a:lnTo>
                <a:lnTo>
                  <a:pt x="5052177" y="4671989"/>
                </a:lnTo>
                <a:lnTo>
                  <a:pt x="5023363" y="4706210"/>
                </a:lnTo>
                <a:lnTo>
                  <a:pt x="4994024" y="4739970"/>
                </a:lnTo>
                <a:lnTo>
                  <a:pt x="4964169" y="4773263"/>
                </a:lnTo>
                <a:lnTo>
                  <a:pt x="4933802" y="4806082"/>
                </a:lnTo>
                <a:lnTo>
                  <a:pt x="4902931" y="4838421"/>
                </a:lnTo>
                <a:lnTo>
                  <a:pt x="4871561" y="4870275"/>
                </a:lnTo>
                <a:lnTo>
                  <a:pt x="4839698" y="4901636"/>
                </a:lnTo>
                <a:lnTo>
                  <a:pt x="4807350" y="4932499"/>
                </a:lnTo>
                <a:lnTo>
                  <a:pt x="4774522" y="4962857"/>
                </a:lnTo>
                <a:lnTo>
                  <a:pt x="4741220" y="4992704"/>
                </a:lnTo>
                <a:lnTo>
                  <a:pt x="4707451" y="5022035"/>
                </a:lnTo>
                <a:lnTo>
                  <a:pt x="4673221" y="5050841"/>
                </a:lnTo>
                <a:lnTo>
                  <a:pt x="4638536" y="5079118"/>
                </a:lnTo>
                <a:lnTo>
                  <a:pt x="4603402" y="5106859"/>
                </a:lnTo>
                <a:lnTo>
                  <a:pt x="4567826" y="5134059"/>
                </a:lnTo>
                <a:lnTo>
                  <a:pt x="4531814" y="5160709"/>
                </a:lnTo>
                <a:lnTo>
                  <a:pt x="4495371" y="5186805"/>
                </a:lnTo>
                <a:lnTo>
                  <a:pt x="4458506" y="5212341"/>
                </a:lnTo>
                <a:lnTo>
                  <a:pt x="4421222" y="5237309"/>
                </a:lnTo>
                <a:lnTo>
                  <a:pt x="4383528" y="5261704"/>
                </a:lnTo>
                <a:lnTo>
                  <a:pt x="4345429" y="5285519"/>
                </a:lnTo>
                <a:lnTo>
                  <a:pt x="4306931" y="5308749"/>
                </a:lnTo>
                <a:lnTo>
                  <a:pt x="4268040" y="5331386"/>
                </a:lnTo>
                <a:lnTo>
                  <a:pt x="4228764" y="5353425"/>
                </a:lnTo>
                <a:lnTo>
                  <a:pt x="4189107" y="5374860"/>
                </a:lnTo>
                <a:lnTo>
                  <a:pt x="4149077" y="5395684"/>
                </a:lnTo>
                <a:lnTo>
                  <a:pt x="4108679" y="5415891"/>
                </a:lnTo>
                <a:lnTo>
                  <a:pt x="4067920" y="5435475"/>
                </a:lnTo>
                <a:lnTo>
                  <a:pt x="4026806" y="5454429"/>
                </a:lnTo>
                <a:lnTo>
                  <a:pt x="3985343" y="5472748"/>
                </a:lnTo>
                <a:lnTo>
                  <a:pt x="3943538" y="5490424"/>
                </a:lnTo>
                <a:lnTo>
                  <a:pt x="3901397" y="5507453"/>
                </a:lnTo>
                <a:lnTo>
                  <a:pt x="3858925" y="5523827"/>
                </a:lnTo>
                <a:lnTo>
                  <a:pt x="3816130" y="5539540"/>
                </a:lnTo>
                <a:lnTo>
                  <a:pt x="3773017" y="5554587"/>
                </a:lnTo>
                <a:lnTo>
                  <a:pt x="3729593" y="5568960"/>
                </a:lnTo>
                <a:lnTo>
                  <a:pt x="3685863" y="5582654"/>
                </a:lnTo>
                <a:lnTo>
                  <a:pt x="3641835" y="5595662"/>
                </a:lnTo>
                <a:lnTo>
                  <a:pt x="3597515" y="5607979"/>
                </a:lnTo>
                <a:lnTo>
                  <a:pt x="3552908" y="5619597"/>
                </a:lnTo>
                <a:lnTo>
                  <a:pt x="3508021" y="5630511"/>
                </a:lnTo>
                <a:lnTo>
                  <a:pt x="3462860" y="5640714"/>
                </a:lnTo>
                <a:lnTo>
                  <a:pt x="3417432" y="5650201"/>
                </a:lnTo>
                <a:lnTo>
                  <a:pt x="3371742" y="5658964"/>
                </a:lnTo>
                <a:lnTo>
                  <a:pt x="3325797" y="5666998"/>
                </a:lnTo>
                <a:lnTo>
                  <a:pt x="3279603" y="5674297"/>
                </a:lnTo>
                <a:lnTo>
                  <a:pt x="3233167" y="5680854"/>
                </a:lnTo>
                <a:lnTo>
                  <a:pt x="3186494" y="5686663"/>
                </a:lnTo>
                <a:lnTo>
                  <a:pt x="3139591" y="5691717"/>
                </a:lnTo>
                <a:lnTo>
                  <a:pt x="3092464" y="5696011"/>
                </a:lnTo>
                <a:lnTo>
                  <a:pt x="3045119" y="5699539"/>
                </a:lnTo>
                <a:lnTo>
                  <a:pt x="2997563" y="5702293"/>
                </a:lnTo>
                <a:lnTo>
                  <a:pt x="2949802" y="5704268"/>
                </a:lnTo>
                <a:lnTo>
                  <a:pt x="2901842" y="5705458"/>
                </a:lnTo>
                <a:lnTo>
                  <a:pt x="2853690" y="5705856"/>
                </a:lnTo>
                <a:lnTo>
                  <a:pt x="2805537" y="5705458"/>
                </a:lnTo>
                <a:lnTo>
                  <a:pt x="2757577" y="5704268"/>
                </a:lnTo>
                <a:lnTo>
                  <a:pt x="2709816" y="5702293"/>
                </a:lnTo>
                <a:lnTo>
                  <a:pt x="2662260" y="5699539"/>
                </a:lnTo>
                <a:lnTo>
                  <a:pt x="2614915" y="5696011"/>
                </a:lnTo>
                <a:lnTo>
                  <a:pt x="2567788" y="5691717"/>
                </a:lnTo>
                <a:lnTo>
                  <a:pt x="2520885" y="5686663"/>
                </a:lnTo>
                <a:lnTo>
                  <a:pt x="2474212" y="5680854"/>
                </a:lnTo>
                <a:lnTo>
                  <a:pt x="2427776" y="5674297"/>
                </a:lnTo>
                <a:lnTo>
                  <a:pt x="2381582" y="5666998"/>
                </a:lnTo>
                <a:lnTo>
                  <a:pt x="2335637" y="5658964"/>
                </a:lnTo>
                <a:lnTo>
                  <a:pt x="2289947" y="5650201"/>
                </a:lnTo>
                <a:lnTo>
                  <a:pt x="2244519" y="5640714"/>
                </a:lnTo>
                <a:lnTo>
                  <a:pt x="2199358" y="5630511"/>
                </a:lnTo>
                <a:lnTo>
                  <a:pt x="2154471" y="5619597"/>
                </a:lnTo>
                <a:lnTo>
                  <a:pt x="2109864" y="5607979"/>
                </a:lnTo>
                <a:lnTo>
                  <a:pt x="2065544" y="5595662"/>
                </a:lnTo>
                <a:lnTo>
                  <a:pt x="2021516" y="5582654"/>
                </a:lnTo>
                <a:lnTo>
                  <a:pt x="1977786" y="5568960"/>
                </a:lnTo>
                <a:lnTo>
                  <a:pt x="1934362" y="5554587"/>
                </a:lnTo>
                <a:lnTo>
                  <a:pt x="1891249" y="5539540"/>
                </a:lnTo>
                <a:lnTo>
                  <a:pt x="1848454" y="5523827"/>
                </a:lnTo>
                <a:lnTo>
                  <a:pt x="1805982" y="5507453"/>
                </a:lnTo>
                <a:lnTo>
                  <a:pt x="1763841" y="5490424"/>
                </a:lnTo>
                <a:lnTo>
                  <a:pt x="1722036" y="5472748"/>
                </a:lnTo>
                <a:lnTo>
                  <a:pt x="1680573" y="5454429"/>
                </a:lnTo>
                <a:lnTo>
                  <a:pt x="1639459" y="5435475"/>
                </a:lnTo>
                <a:lnTo>
                  <a:pt x="1598700" y="5415891"/>
                </a:lnTo>
                <a:lnTo>
                  <a:pt x="1558302" y="5395684"/>
                </a:lnTo>
                <a:lnTo>
                  <a:pt x="1518272" y="5374860"/>
                </a:lnTo>
                <a:lnTo>
                  <a:pt x="1478615" y="5353425"/>
                </a:lnTo>
                <a:lnTo>
                  <a:pt x="1439339" y="5331386"/>
                </a:lnTo>
                <a:lnTo>
                  <a:pt x="1400448" y="5308749"/>
                </a:lnTo>
                <a:lnTo>
                  <a:pt x="1361950" y="5285519"/>
                </a:lnTo>
                <a:lnTo>
                  <a:pt x="1323851" y="5261704"/>
                </a:lnTo>
                <a:lnTo>
                  <a:pt x="1286157" y="5237309"/>
                </a:lnTo>
                <a:lnTo>
                  <a:pt x="1248873" y="5212341"/>
                </a:lnTo>
                <a:lnTo>
                  <a:pt x="1212008" y="5186805"/>
                </a:lnTo>
                <a:lnTo>
                  <a:pt x="1175565" y="5160709"/>
                </a:lnTo>
                <a:lnTo>
                  <a:pt x="1139553" y="5134059"/>
                </a:lnTo>
                <a:lnTo>
                  <a:pt x="1103977" y="5106859"/>
                </a:lnTo>
                <a:lnTo>
                  <a:pt x="1068843" y="5079118"/>
                </a:lnTo>
                <a:lnTo>
                  <a:pt x="1034158" y="5050841"/>
                </a:lnTo>
                <a:lnTo>
                  <a:pt x="999928" y="5022035"/>
                </a:lnTo>
                <a:lnTo>
                  <a:pt x="966159" y="4992704"/>
                </a:lnTo>
                <a:lnTo>
                  <a:pt x="932857" y="4962857"/>
                </a:lnTo>
                <a:lnTo>
                  <a:pt x="900029" y="4932499"/>
                </a:lnTo>
                <a:lnTo>
                  <a:pt x="867681" y="4901636"/>
                </a:lnTo>
                <a:lnTo>
                  <a:pt x="835818" y="4870275"/>
                </a:lnTo>
                <a:lnTo>
                  <a:pt x="804448" y="4838421"/>
                </a:lnTo>
                <a:lnTo>
                  <a:pt x="773577" y="4806082"/>
                </a:lnTo>
                <a:lnTo>
                  <a:pt x="743210" y="4773263"/>
                </a:lnTo>
                <a:lnTo>
                  <a:pt x="713355" y="4739970"/>
                </a:lnTo>
                <a:lnTo>
                  <a:pt x="684016" y="4706210"/>
                </a:lnTo>
                <a:lnTo>
                  <a:pt x="655202" y="4671989"/>
                </a:lnTo>
                <a:lnTo>
                  <a:pt x="626917" y="4637314"/>
                </a:lnTo>
                <a:lnTo>
                  <a:pt x="599168" y="4602190"/>
                </a:lnTo>
                <a:lnTo>
                  <a:pt x="571961" y="4566623"/>
                </a:lnTo>
                <a:lnTo>
                  <a:pt x="545303" y="4530621"/>
                </a:lnTo>
                <a:lnTo>
                  <a:pt x="519199" y="4494188"/>
                </a:lnTo>
                <a:lnTo>
                  <a:pt x="493657" y="4457333"/>
                </a:lnTo>
                <a:lnTo>
                  <a:pt x="468681" y="4420059"/>
                </a:lnTo>
                <a:lnTo>
                  <a:pt x="444280" y="4382375"/>
                </a:lnTo>
                <a:lnTo>
                  <a:pt x="420458" y="4344286"/>
                </a:lnTo>
                <a:lnTo>
                  <a:pt x="397221" y="4305798"/>
                </a:lnTo>
                <a:lnTo>
                  <a:pt x="374577" y="4266918"/>
                </a:lnTo>
                <a:lnTo>
                  <a:pt x="352532" y="4227652"/>
                </a:lnTo>
                <a:lnTo>
                  <a:pt x="331091" y="4188006"/>
                </a:lnTo>
                <a:lnTo>
                  <a:pt x="310261" y="4147986"/>
                </a:lnTo>
                <a:lnTo>
                  <a:pt x="290048" y="4107599"/>
                </a:lnTo>
                <a:lnTo>
                  <a:pt x="270459" y="4066851"/>
                </a:lnTo>
                <a:lnTo>
                  <a:pt x="251499" y="4025748"/>
                </a:lnTo>
                <a:lnTo>
                  <a:pt x="233175" y="3984296"/>
                </a:lnTo>
                <a:lnTo>
                  <a:pt x="215494" y="3942502"/>
                </a:lnTo>
                <a:lnTo>
                  <a:pt x="198460" y="3900371"/>
                </a:lnTo>
                <a:lnTo>
                  <a:pt x="182081" y="3857911"/>
                </a:lnTo>
                <a:lnTo>
                  <a:pt x="166363" y="3815126"/>
                </a:lnTo>
                <a:lnTo>
                  <a:pt x="151313" y="3772025"/>
                </a:lnTo>
                <a:lnTo>
                  <a:pt x="136935" y="3728612"/>
                </a:lnTo>
                <a:lnTo>
                  <a:pt x="123237" y="3684894"/>
                </a:lnTo>
                <a:lnTo>
                  <a:pt x="110225" y="3640877"/>
                </a:lnTo>
                <a:lnTo>
                  <a:pt x="97905" y="3596568"/>
                </a:lnTo>
                <a:lnTo>
                  <a:pt x="86284" y="3551972"/>
                </a:lnTo>
                <a:lnTo>
                  <a:pt x="75366" y="3507097"/>
                </a:lnTo>
                <a:lnTo>
                  <a:pt x="65160" y="3461947"/>
                </a:lnTo>
                <a:lnTo>
                  <a:pt x="55671" y="3416530"/>
                </a:lnTo>
                <a:lnTo>
                  <a:pt x="46905" y="3370852"/>
                </a:lnTo>
                <a:lnTo>
                  <a:pt x="38868" y="3324919"/>
                </a:lnTo>
                <a:lnTo>
                  <a:pt x="31567" y="3278736"/>
                </a:lnTo>
                <a:lnTo>
                  <a:pt x="25009" y="3232312"/>
                </a:lnTo>
                <a:lnTo>
                  <a:pt x="19198" y="3185650"/>
                </a:lnTo>
                <a:lnTo>
                  <a:pt x="14142" y="3138759"/>
                </a:lnTo>
                <a:lnTo>
                  <a:pt x="9847" y="3091644"/>
                </a:lnTo>
                <a:lnTo>
                  <a:pt x="6318" y="3044311"/>
                </a:lnTo>
                <a:lnTo>
                  <a:pt x="3563" y="2996767"/>
                </a:lnTo>
                <a:lnTo>
                  <a:pt x="1588" y="2949017"/>
                </a:lnTo>
                <a:lnTo>
                  <a:pt x="398" y="2901069"/>
                </a:lnTo>
                <a:lnTo>
                  <a:pt x="0" y="2852928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40053" y="3154172"/>
            <a:ext cx="43688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10" dirty="0">
                <a:solidFill>
                  <a:srgbClr val="FFFFFF"/>
                </a:solidFill>
                <a:latin typeface="Lato"/>
                <a:cs typeface="Lato"/>
              </a:rPr>
              <a:t>Course</a:t>
            </a:r>
            <a:r>
              <a:rPr sz="4400" b="1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4400" b="1" spc="15" dirty="0">
                <a:solidFill>
                  <a:srgbClr val="FFFFFF"/>
                </a:solidFill>
                <a:latin typeface="Lato"/>
                <a:cs typeface="Lato"/>
              </a:rPr>
              <a:t>Objective</a:t>
            </a:r>
            <a:endParaRPr sz="4400">
              <a:latin typeface="Lato"/>
              <a:cs typeface="La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93419" y="408622"/>
            <a:ext cx="5318760" cy="5671185"/>
            <a:chOff x="693419" y="408622"/>
            <a:chExt cx="5318760" cy="5671185"/>
          </a:xfrm>
        </p:grpSpPr>
        <p:sp>
          <p:nvSpPr>
            <p:cNvPr id="13" name="object 13"/>
            <p:cNvSpPr/>
            <p:nvPr/>
          </p:nvSpPr>
          <p:spPr>
            <a:xfrm>
              <a:off x="693420" y="422909"/>
              <a:ext cx="4996815" cy="1290955"/>
            </a:xfrm>
            <a:custGeom>
              <a:avLst/>
              <a:gdLst/>
              <a:ahLst/>
              <a:cxnLst/>
              <a:rect l="l" t="t" r="r" b="b"/>
              <a:pathLst>
                <a:path w="4996815" h="1290955">
                  <a:moveTo>
                    <a:pt x="1290828" y="1124966"/>
                  </a:moveTo>
                  <a:lnTo>
                    <a:pt x="1257160" y="1083818"/>
                  </a:lnTo>
                  <a:lnTo>
                    <a:pt x="1221257" y="1064463"/>
                  </a:lnTo>
                  <a:lnTo>
                    <a:pt x="1189355" y="1059942"/>
                  </a:lnTo>
                  <a:lnTo>
                    <a:pt x="1157528" y="1064463"/>
                  </a:lnTo>
                  <a:lnTo>
                    <a:pt x="1129106" y="1077417"/>
                  </a:lnTo>
                  <a:lnTo>
                    <a:pt x="1105458" y="1097876"/>
                  </a:lnTo>
                  <a:lnTo>
                    <a:pt x="1074229" y="1146327"/>
                  </a:lnTo>
                  <a:lnTo>
                    <a:pt x="1055585" y="1162481"/>
                  </a:lnTo>
                  <a:lnTo>
                    <a:pt x="1033170" y="1172705"/>
                  </a:lnTo>
                  <a:lnTo>
                    <a:pt x="1008126" y="1176274"/>
                  </a:lnTo>
                  <a:lnTo>
                    <a:pt x="982992" y="1172705"/>
                  </a:lnTo>
                  <a:lnTo>
                    <a:pt x="960539" y="1162481"/>
                  </a:lnTo>
                  <a:lnTo>
                    <a:pt x="941882" y="1146327"/>
                  </a:lnTo>
                  <a:lnTo>
                    <a:pt x="910653" y="1097876"/>
                  </a:lnTo>
                  <a:lnTo>
                    <a:pt x="894410" y="1083818"/>
                  </a:lnTo>
                  <a:lnTo>
                    <a:pt x="887006" y="1077417"/>
                  </a:lnTo>
                  <a:lnTo>
                    <a:pt x="858583" y="1064463"/>
                  </a:lnTo>
                  <a:lnTo>
                    <a:pt x="826770" y="1059942"/>
                  </a:lnTo>
                  <a:lnTo>
                    <a:pt x="794867" y="1064463"/>
                  </a:lnTo>
                  <a:lnTo>
                    <a:pt x="766406" y="1077417"/>
                  </a:lnTo>
                  <a:lnTo>
                    <a:pt x="742746" y="1097876"/>
                  </a:lnTo>
                  <a:lnTo>
                    <a:pt x="711542" y="1146327"/>
                  </a:lnTo>
                  <a:lnTo>
                    <a:pt x="692924" y="1162481"/>
                  </a:lnTo>
                  <a:lnTo>
                    <a:pt x="670521" y="1172705"/>
                  </a:lnTo>
                  <a:lnTo>
                    <a:pt x="645414" y="1176274"/>
                  </a:lnTo>
                  <a:lnTo>
                    <a:pt x="620293" y="1172705"/>
                  </a:lnTo>
                  <a:lnTo>
                    <a:pt x="597890" y="1162481"/>
                  </a:lnTo>
                  <a:lnTo>
                    <a:pt x="579272" y="1146327"/>
                  </a:lnTo>
                  <a:lnTo>
                    <a:pt x="548005" y="1097876"/>
                  </a:lnTo>
                  <a:lnTo>
                    <a:pt x="531723" y="1083818"/>
                  </a:lnTo>
                  <a:lnTo>
                    <a:pt x="524306" y="1077417"/>
                  </a:lnTo>
                  <a:lnTo>
                    <a:pt x="495846" y="1064463"/>
                  </a:lnTo>
                  <a:lnTo>
                    <a:pt x="464083" y="1059942"/>
                  </a:lnTo>
                  <a:lnTo>
                    <a:pt x="432308" y="1064463"/>
                  </a:lnTo>
                  <a:lnTo>
                    <a:pt x="403847" y="1077417"/>
                  </a:lnTo>
                  <a:lnTo>
                    <a:pt x="380161" y="1097876"/>
                  </a:lnTo>
                  <a:lnTo>
                    <a:pt x="348894" y="1146327"/>
                  </a:lnTo>
                  <a:lnTo>
                    <a:pt x="330263" y="1162481"/>
                  </a:lnTo>
                  <a:lnTo>
                    <a:pt x="307848" y="1172705"/>
                  </a:lnTo>
                  <a:lnTo>
                    <a:pt x="282765" y="1176274"/>
                  </a:lnTo>
                  <a:lnTo>
                    <a:pt x="257746" y="1172705"/>
                  </a:lnTo>
                  <a:lnTo>
                    <a:pt x="235318" y="1162481"/>
                  </a:lnTo>
                  <a:lnTo>
                    <a:pt x="216636" y="1146327"/>
                  </a:lnTo>
                  <a:lnTo>
                    <a:pt x="185369" y="1097876"/>
                  </a:lnTo>
                  <a:lnTo>
                    <a:pt x="169125" y="1083818"/>
                  </a:lnTo>
                  <a:lnTo>
                    <a:pt x="161721" y="1077417"/>
                  </a:lnTo>
                  <a:lnTo>
                    <a:pt x="133273" y="1064463"/>
                  </a:lnTo>
                  <a:lnTo>
                    <a:pt x="101434" y="1059942"/>
                  </a:lnTo>
                  <a:lnTo>
                    <a:pt x="69583" y="1064463"/>
                  </a:lnTo>
                  <a:lnTo>
                    <a:pt x="41135" y="1077417"/>
                  </a:lnTo>
                  <a:lnTo>
                    <a:pt x="17475" y="1097876"/>
                  </a:lnTo>
                  <a:lnTo>
                    <a:pt x="0" y="1124966"/>
                  </a:lnTo>
                  <a:lnTo>
                    <a:pt x="21704" y="1135126"/>
                  </a:lnTo>
                  <a:lnTo>
                    <a:pt x="35458" y="1113777"/>
                  </a:lnTo>
                  <a:lnTo>
                    <a:pt x="54089" y="1097622"/>
                  </a:lnTo>
                  <a:lnTo>
                    <a:pt x="76504" y="1087399"/>
                  </a:lnTo>
                  <a:lnTo>
                    <a:pt x="101600" y="1083818"/>
                  </a:lnTo>
                  <a:lnTo>
                    <a:pt x="126682" y="1087399"/>
                  </a:lnTo>
                  <a:lnTo>
                    <a:pt x="149110" y="1097622"/>
                  </a:lnTo>
                  <a:lnTo>
                    <a:pt x="167741" y="1113777"/>
                  </a:lnTo>
                  <a:lnTo>
                    <a:pt x="199009" y="1162227"/>
                  </a:lnTo>
                  <a:lnTo>
                    <a:pt x="222707" y="1182687"/>
                  </a:lnTo>
                  <a:lnTo>
                    <a:pt x="251155" y="1195641"/>
                  </a:lnTo>
                  <a:lnTo>
                    <a:pt x="282930" y="1200150"/>
                  </a:lnTo>
                  <a:lnTo>
                    <a:pt x="314769" y="1195641"/>
                  </a:lnTo>
                  <a:lnTo>
                    <a:pt x="343217" y="1182687"/>
                  </a:lnTo>
                  <a:lnTo>
                    <a:pt x="350634" y="1176274"/>
                  </a:lnTo>
                  <a:lnTo>
                    <a:pt x="366877" y="1162227"/>
                  </a:lnTo>
                  <a:lnTo>
                    <a:pt x="398119" y="1113777"/>
                  </a:lnTo>
                  <a:lnTo>
                    <a:pt x="416750" y="1097622"/>
                  </a:lnTo>
                  <a:lnTo>
                    <a:pt x="439166" y="1087399"/>
                  </a:lnTo>
                  <a:lnTo>
                    <a:pt x="464261" y="1083818"/>
                  </a:lnTo>
                  <a:lnTo>
                    <a:pt x="489343" y="1087399"/>
                  </a:lnTo>
                  <a:lnTo>
                    <a:pt x="511759" y="1097622"/>
                  </a:lnTo>
                  <a:lnTo>
                    <a:pt x="530390" y="1113777"/>
                  </a:lnTo>
                  <a:lnTo>
                    <a:pt x="561632" y="1162227"/>
                  </a:lnTo>
                  <a:lnTo>
                    <a:pt x="585279" y="1182687"/>
                  </a:lnTo>
                  <a:lnTo>
                    <a:pt x="613714" y="1195641"/>
                  </a:lnTo>
                  <a:lnTo>
                    <a:pt x="645541" y="1200150"/>
                  </a:lnTo>
                  <a:lnTo>
                    <a:pt x="677316" y="1195641"/>
                  </a:lnTo>
                  <a:lnTo>
                    <a:pt x="705802" y="1182687"/>
                  </a:lnTo>
                  <a:lnTo>
                    <a:pt x="713219" y="1176274"/>
                  </a:lnTo>
                  <a:lnTo>
                    <a:pt x="729513" y="1162227"/>
                  </a:lnTo>
                  <a:lnTo>
                    <a:pt x="760780" y="1113777"/>
                  </a:lnTo>
                  <a:lnTo>
                    <a:pt x="779424" y="1097622"/>
                  </a:lnTo>
                  <a:lnTo>
                    <a:pt x="801839" y="1087399"/>
                  </a:lnTo>
                  <a:lnTo>
                    <a:pt x="826897" y="1083818"/>
                  </a:lnTo>
                  <a:lnTo>
                    <a:pt x="852004" y="1087399"/>
                  </a:lnTo>
                  <a:lnTo>
                    <a:pt x="874407" y="1097622"/>
                  </a:lnTo>
                  <a:lnTo>
                    <a:pt x="893025" y="1113777"/>
                  </a:lnTo>
                  <a:lnTo>
                    <a:pt x="924331" y="1162227"/>
                  </a:lnTo>
                  <a:lnTo>
                    <a:pt x="948029" y="1182687"/>
                  </a:lnTo>
                  <a:lnTo>
                    <a:pt x="976477" y="1195641"/>
                  </a:lnTo>
                  <a:lnTo>
                    <a:pt x="1008253" y="1200150"/>
                  </a:lnTo>
                  <a:lnTo>
                    <a:pt x="1040015" y="1195641"/>
                  </a:lnTo>
                  <a:lnTo>
                    <a:pt x="1068425" y="1182687"/>
                  </a:lnTo>
                  <a:lnTo>
                    <a:pt x="1075829" y="1176274"/>
                  </a:lnTo>
                  <a:lnTo>
                    <a:pt x="1092060" y="1162227"/>
                  </a:lnTo>
                  <a:lnTo>
                    <a:pt x="1123238" y="1113777"/>
                  </a:lnTo>
                  <a:lnTo>
                    <a:pt x="1141882" y="1097622"/>
                  </a:lnTo>
                  <a:lnTo>
                    <a:pt x="1164297" y="1087399"/>
                  </a:lnTo>
                  <a:lnTo>
                    <a:pt x="1189355" y="1083818"/>
                  </a:lnTo>
                  <a:lnTo>
                    <a:pt x="1214374" y="1087399"/>
                  </a:lnTo>
                  <a:lnTo>
                    <a:pt x="1236814" y="1097622"/>
                  </a:lnTo>
                  <a:lnTo>
                    <a:pt x="1255496" y="1113777"/>
                  </a:lnTo>
                  <a:lnTo>
                    <a:pt x="1269238" y="1135126"/>
                  </a:lnTo>
                  <a:lnTo>
                    <a:pt x="1290828" y="1124966"/>
                  </a:lnTo>
                  <a:close/>
                </a:path>
                <a:path w="4996815" h="1290955">
                  <a:moveTo>
                    <a:pt x="1290828" y="835533"/>
                  </a:moveTo>
                  <a:lnTo>
                    <a:pt x="1256931" y="794131"/>
                  </a:lnTo>
                  <a:lnTo>
                    <a:pt x="1221257" y="774928"/>
                  </a:lnTo>
                  <a:lnTo>
                    <a:pt x="1189355" y="770382"/>
                  </a:lnTo>
                  <a:lnTo>
                    <a:pt x="1157579" y="774928"/>
                  </a:lnTo>
                  <a:lnTo>
                    <a:pt x="1129157" y="787908"/>
                  </a:lnTo>
                  <a:lnTo>
                    <a:pt x="1105484" y="808431"/>
                  </a:lnTo>
                  <a:lnTo>
                    <a:pt x="1074229" y="856894"/>
                  </a:lnTo>
                  <a:lnTo>
                    <a:pt x="1055585" y="873048"/>
                  </a:lnTo>
                  <a:lnTo>
                    <a:pt x="1033170" y="883272"/>
                  </a:lnTo>
                  <a:lnTo>
                    <a:pt x="1008126" y="886841"/>
                  </a:lnTo>
                  <a:lnTo>
                    <a:pt x="983005" y="883272"/>
                  </a:lnTo>
                  <a:lnTo>
                    <a:pt x="960602" y="873048"/>
                  </a:lnTo>
                  <a:lnTo>
                    <a:pt x="941984" y="856894"/>
                  </a:lnTo>
                  <a:lnTo>
                    <a:pt x="910780" y="808431"/>
                  </a:lnTo>
                  <a:lnTo>
                    <a:pt x="894295" y="794131"/>
                  </a:lnTo>
                  <a:lnTo>
                    <a:pt x="887120" y="787908"/>
                  </a:lnTo>
                  <a:lnTo>
                    <a:pt x="858659" y="774928"/>
                  </a:lnTo>
                  <a:lnTo>
                    <a:pt x="826770" y="770382"/>
                  </a:lnTo>
                  <a:lnTo>
                    <a:pt x="794943" y="774928"/>
                  </a:lnTo>
                  <a:lnTo>
                    <a:pt x="766483" y="787908"/>
                  </a:lnTo>
                  <a:lnTo>
                    <a:pt x="742772" y="808431"/>
                  </a:lnTo>
                  <a:lnTo>
                    <a:pt x="725170" y="835533"/>
                  </a:lnTo>
                  <a:lnTo>
                    <a:pt x="711415" y="856894"/>
                  </a:lnTo>
                  <a:lnTo>
                    <a:pt x="692797" y="873048"/>
                  </a:lnTo>
                  <a:lnTo>
                    <a:pt x="670394" y="883272"/>
                  </a:lnTo>
                  <a:lnTo>
                    <a:pt x="645287" y="886841"/>
                  </a:lnTo>
                  <a:lnTo>
                    <a:pt x="620229" y="883272"/>
                  </a:lnTo>
                  <a:lnTo>
                    <a:pt x="597814" y="873048"/>
                  </a:lnTo>
                  <a:lnTo>
                    <a:pt x="579183" y="856894"/>
                  </a:lnTo>
                  <a:lnTo>
                    <a:pt x="547928" y="808431"/>
                  </a:lnTo>
                  <a:lnTo>
                    <a:pt x="531418" y="794131"/>
                  </a:lnTo>
                  <a:lnTo>
                    <a:pt x="524230" y="787908"/>
                  </a:lnTo>
                  <a:lnTo>
                    <a:pt x="495782" y="774928"/>
                  </a:lnTo>
                  <a:lnTo>
                    <a:pt x="464019" y="770382"/>
                  </a:lnTo>
                  <a:lnTo>
                    <a:pt x="432244" y="774928"/>
                  </a:lnTo>
                  <a:lnTo>
                    <a:pt x="403809" y="787908"/>
                  </a:lnTo>
                  <a:lnTo>
                    <a:pt x="380111" y="808431"/>
                  </a:lnTo>
                  <a:lnTo>
                    <a:pt x="348843" y="856894"/>
                  </a:lnTo>
                  <a:lnTo>
                    <a:pt x="330212" y="873048"/>
                  </a:lnTo>
                  <a:lnTo>
                    <a:pt x="307797" y="883272"/>
                  </a:lnTo>
                  <a:lnTo>
                    <a:pt x="282727" y="886841"/>
                  </a:lnTo>
                  <a:lnTo>
                    <a:pt x="257708" y="883272"/>
                  </a:lnTo>
                  <a:lnTo>
                    <a:pt x="235280" y="873048"/>
                  </a:lnTo>
                  <a:lnTo>
                    <a:pt x="216598" y="856894"/>
                  </a:lnTo>
                  <a:lnTo>
                    <a:pt x="185343" y="808431"/>
                  </a:lnTo>
                  <a:lnTo>
                    <a:pt x="168871" y="794131"/>
                  </a:lnTo>
                  <a:lnTo>
                    <a:pt x="161696" y="787908"/>
                  </a:lnTo>
                  <a:lnTo>
                    <a:pt x="133261" y="774928"/>
                  </a:lnTo>
                  <a:lnTo>
                    <a:pt x="101422" y="770382"/>
                  </a:lnTo>
                  <a:lnTo>
                    <a:pt x="69570" y="774928"/>
                  </a:lnTo>
                  <a:lnTo>
                    <a:pt x="41122" y="787908"/>
                  </a:lnTo>
                  <a:lnTo>
                    <a:pt x="17475" y="808431"/>
                  </a:lnTo>
                  <a:lnTo>
                    <a:pt x="0" y="835533"/>
                  </a:lnTo>
                  <a:lnTo>
                    <a:pt x="21704" y="845439"/>
                  </a:lnTo>
                  <a:lnTo>
                    <a:pt x="35458" y="824090"/>
                  </a:lnTo>
                  <a:lnTo>
                    <a:pt x="54089" y="807935"/>
                  </a:lnTo>
                  <a:lnTo>
                    <a:pt x="76504" y="797712"/>
                  </a:lnTo>
                  <a:lnTo>
                    <a:pt x="101587" y="794131"/>
                  </a:lnTo>
                  <a:lnTo>
                    <a:pt x="126669" y="797712"/>
                  </a:lnTo>
                  <a:lnTo>
                    <a:pt x="149085" y="807935"/>
                  </a:lnTo>
                  <a:lnTo>
                    <a:pt x="167716" y="824090"/>
                  </a:lnTo>
                  <a:lnTo>
                    <a:pt x="198983" y="872553"/>
                  </a:lnTo>
                  <a:lnTo>
                    <a:pt x="222669" y="893064"/>
                  </a:lnTo>
                  <a:lnTo>
                    <a:pt x="251117" y="906056"/>
                  </a:lnTo>
                  <a:lnTo>
                    <a:pt x="282892" y="910590"/>
                  </a:lnTo>
                  <a:lnTo>
                    <a:pt x="314731" y="906056"/>
                  </a:lnTo>
                  <a:lnTo>
                    <a:pt x="343166" y="893064"/>
                  </a:lnTo>
                  <a:lnTo>
                    <a:pt x="350342" y="886841"/>
                  </a:lnTo>
                  <a:lnTo>
                    <a:pt x="366826" y="872553"/>
                  </a:lnTo>
                  <a:lnTo>
                    <a:pt x="398056" y="824090"/>
                  </a:lnTo>
                  <a:lnTo>
                    <a:pt x="416699" y="807935"/>
                  </a:lnTo>
                  <a:lnTo>
                    <a:pt x="439102" y="797712"/>
                  </a:lnTo>
                  <a:lnTo>
                    <a:pt x="464197" y="794131"/>
                  </a:lnTo>
                  <a:lnTo>
                    <a:pt x="489280" y="797712"/>
                  </a:lnTo>
                  <a:lnTo>
                    <a:pt x="511683" y="807935"/>
                  </a:lnTo>
                  <a:lnTo>
                    <a:pt x="530326" y="824090"/>
                  </a:lnTo>
                  <a:lnTo>
                    <a:pt x="561555" y="872553"/>
                  </a:lnTo>
                  <a:lnTo>
                    <a:pt x="585203" y="893064"/>
                  </a:lnTo>
                  <a:lnTo>
                    <a:pt x="613651" y="906056"/>
                  </a:lnTo>
                  <a:lnTo>
                    <a:pt x="645541" y="910590"/>
                  </a:lnTo>
                  <a:lnTo>
                    <a:pt x="677303" y="906056"/>
                  </a:lnTo>
                  <a:lnTo>
                    <a:pt x="705739" y="893064"/>
                  </a:lnTo>
                  <a:lnTo>
                    <a:pt x="712914" y="886841"/>
                  </a:lnTo>
                  <a:lnTo>
                    <a:pt x="729399" y="872553"/>
                  </a:lnTo>
                  <a:lnTo>
                    <a:pt x="760653" y="824090"/>
                  </a:lnTo>
                  <a:lnTo>
                    <a:pt x="779297" y="807935"/>
                  </a:lnTo>
                  <a:lnTo>
                    <a:pt x="801712" y="797712"/>
                  </a:lnTo>
                  <a:lnTo>
                    <a:pt x="826770" y="794131"/>
                  </a:lnTo>
                  <a:lnTo>
                    <a:pt x="851877" y="797712"/>
                  </a:lnTo>
                  <a:lnTo>
                    <a:pt x="874280" y="807935"/>
                  </a:lnTo>
                  <a:lnTo>
                    <a:pt x="892898" y="824090"/>
                  </a:lnTo>
                  <a:lnTo>
                    <a:pt x="924204" y="872553"/>
                  </a:lnTo>
                  <a:lnTo>
                    <a:pt x="947902" y="893064"/>
                  </a:lnTo>
                  <a:lnTo>
                    <a:pt x="976350" y="906056"/>
                  </a:lnTo>
                  <a:lnTo>
                    <a:pt x="1008126" y="910590"/>
                  </a:lnTo>
                  <a:lnTo>
                    <a:pt x="1039888" y="906056"/>
                  </a:lnTo>
                  <a:lnTo>
                    <a:pt x="1068324" y="893064"/>
                  </a:lnTo>
                  <a:lnTo>
                    <a:pt x="1075499" y="886841"/>
                  </a:lnTo>
                  <a:lnTo>
                    <a:pt x="1091984" y="872553"/>
                  </a:lnTo>
                  <a:lnTo>
                    <a:pt x="1123238" y="824090"/>
                  </a:lnTo>
                  <a:lnTo>
                    <a:pt x="1141882" y="807935"/>
                  </a:lnTo>
                  <a:lnTo>
                    <a:pt x="1164297" y="797712"/>
                  </a:lnTo>
                  <a:lnTo>
                    <a:pt x="1189355" y="794131"/>
                  </a:lnTo>
                  <a:lnTo>
                    <a:pt x="1214424" y="797712"/>
                  </a:lnTo>
                  <a:lnTo>
                    <a:pt x="1236865" y="807935"/>
                  </a:lnTo>
                  <a:lnTo>
                    <a:pt x="1255522" y="824090"/>
                  </a:lnTo>
                  <a:lnTo>
                    <a:pt x="1269238" y="845439"/>
                  </a:lnTo>
                  <a:lnTo>
                    <a:pt x="1290828" y="835533"/>
                  </a:lnTo>
                  <a:close/>
                </a:path>
                <a:path w="4996815" h="1290955">
                  <a:moveTo>
                    <a:pt x="4996434" y="645414"/>
                  </a:moveTo>
                  <a:lnTo>
                    <a:pt x="4994656" y="597242"/>
                  </a:lnTo>
                  <a:lnTo>
                    <a:pt x="4989436" y="550037"/>
                  </a:lnTo>
                  <a:lnTo>
                    <a:pt x="4980876" y="503910"/>
                  </a:lnTo>
                  <a:lnTo>
                    <a:pt x="4969103" y="459003"/>
                  </a:lnTo>
                  <a:lnTo>
                    <a:pt x="4954257" y="415429"/>
                  </a:lnTo>
                  <a:lnTo>
                    <a:pt x="4936452" y="373316"/>
                  </a:lnTo>
                  <a:lnTo>
                    <a:pt x="4915801" y="332790"/>
                  </a:lnTo>
                  <a:lnTo>
                    <a:pt x="4892459" y="293966"/>
                  </a:lnTo>
                  <a:lnTo>
                    <a:pt x="4866525" y="256984"/>
                  </a:lnTo>
                  <a:lnTo>
                    <a:pt x="4838573" y="222504"/>
                  </a:lnTo>
                  <a:lnTo>
                    <a:pt x="4807407" y="189026"/>
                  </a:lnTo>
                  <a:lnTo>
                    <a:pt x="4774463" y="158305"/>
                  </a:lnTo>
                  <a:lnTo>
                    <a:pt x="4773930" y="157873"/>
                  </a:lnTo>
                  <a:lnTo>
                    <a:pt x="4773930" y="645414"/>
                  </a:lnTo>
                  <a:lnTo>
                    <a:pt x="4771072" y="694740"/>
                  </a:lnTo>
                  <a:lnTo>
                    <a:pt x="4762754" y="742391"/>
                  </a:lnTo>
                  <a:lnTo>
                    <a:pt x="4749266" y="788047"/>
                  </a:lnTo>
                  <a:lnTo>
                    <a:pt x="4730940" y="831405"/>
                  </a:lnTo>
                  <a:lnTo>
                    <a:pt x="4708080" y="872134"/>
                  </a:lnTo>
                  <a:lnTo>
                    <a:pt x="4681017" y="909916"/>
                  </a:lnTo>
                  <a:lnTo>
                    <a:pt x="4650054" y="944460"/>
                  </a:lnTo>
                  <a:lnTo>
                    <a:pt x="4615510" y="975423"/>
                  </a:lnTo>
                  <a:lnTo>
                    <a:pt x="4577727" y="1002487"/>
                  </a:lnTo>
                  <a:lnTo>
                    <a:pt x="4536999" y="1025347"/>
                  </a:lnTo>
                  <a:lnTo>
                    <a:pt x="4493641" y="1043673"/>
                  </a:lnTo>
                  <a:lnTo>
                    <a:pt x="4447984" y="1057160"/>
                  </a:lnTo>
                  <a:lnTo>
                    <a:pt x="4400334" y="1065479"/>
                  </a:lnTo>
                  <a:lnTo>
                    <a:pt x="4351020" y="1068324"/>
                  </a:lnTo>
                  <a:lnTo>
                    <a:pt x="4301693" y="1065479"/>
                  </a:lnTo>
                  <a:lnTo>
                    <a:pt x="4254043" y="1057160"/>
                  </a:lnTo>
                  <a:lnTo>
                    <a:pt x="4208386" y="1043673"/>
                  </a:lnTo>
                  <a:lnTo>
                    <a:pt x="4165028" y="1025347"/>
                  </a:lnTo>
                  <a:lnTo>
                    <a:pt x="4124299" y="1002487"/>
                  </a:lnTo>
                  <a:lnTo>
                    <a:pt x="4086517" y="975423"/>
                  </a:lnTo>
                  <a:lnTo>
                    <a:pt x="4051973" y="944460"/>
                  </a:lnTo>
                  <a:lnTo>
                    <a:pt x="4021010" y="909916"/>
                  </a:lnTo>
                  <a:lnTo>
                    <a:pt x="3993946" y="872134"/>
                  </a:lnTo>
                  <a:lnTo>
                    <a:pt x="3971086" y="831405"/>
                  </a:lnTo>
                  <a:lnTo>
                    <a:pt x="3952760" y="788047"/>
                  </a:lnTo>
                  <a:lnTo>
                    <a:pt x="3939273" y="742391"/>
                  </a:lnTo>
                  <a:lnTo>
                    <a:pt x="3930954" y="694740"/>
                  </a:lnTo>
                  <a:lnTo>
                    <a:pt x="3928110" y="645414"/>
                  </a:lnTo>
                  <a:lnTo>
                    <a:pt x="3930954" y="596099"/>
                  </a:lnTo>
                  <a:lnTo>
                    <a:pt x="3939273" y="548449"/>
                  </a:lnTo>
                  <a:lnTo>
                    <a:pt x="3952760" y="502793"/>
                  </a:lnTo>
                  <a:lnTo>
                    <a:pt x="3971086" y="459435"/>
                  </a:lnTo>
                  <a:lnTo>
                    <a:pt x="3993946" y="418706"/>
                  </a:lnTo>
                  <a:lnTo>
                    <a:pt x="4021010" y="380923"/>
                  </a:lnTo>
                  <a:lnTo>
                    <a:pt x="4051973" y="346379"/>
                  </a:lnTo>
                  <a:lnTo>
                    <a:pt x="4086517" y="315417"/>
                  </a:lnTo>
                  <a:lnTo>
                    <a:pt x="4124299" y="288353"/>
                  </a:lnTo>
                  <a:lnTo>
                    <a:pt x="4165028" y="265493"/>
                  </a:lnTo>
                  <a:lnTo>
                    <a:pt x="4208386" y="247167"/>
                  </a:lnTo>
                  <a:lnTo>
                    <a:pt x="4254043" y="233680"/>
                  </a:lnTo>
                  <a:lnTo>
                    <a:pt x="4301693" y="225361"/>
                  </a:lnTo>
                  <a:lnTo>
                    <a:pt x="4351020" y="222504"/>
                  </a:lnTo>
                  <a:lnTo>
                    <a:pt x="4400334" y="225361"/>
                  </a:lnTo>
                  <a:lnTo>
                    <a:pt x="4447984" y="233680"/>
                  </a:lnTo>
                  <a:lnTo>
                    <a:pt x="4493641" y="247167"/>
                  </a:lnTo>
                  <a:lnTo>
                    <a:pt x="4536999" y="265493"/>
                  </a:lnTo>
                  <a:lnTo>
                    <a:pt x="4577727" y="288353"/>
                  </a:lnTo>
                  <a:lnTo>
                    <a:pt x="4615510" y="315417"/>
                  </a:lnTo>
                  <a:lnTo>
                    <a:pt x="4650054" y="346379"/>
                  </a:lnTo>
                  <a:lnTo>
                    <a:pt x="4681017" y="380923"/>
                  </a:lnTo>
                  <a:lnTo>
                    <a:pt x="4708080" y="418706"/>
                  </a:lnTo>
                  <a:lnTo>
                    <a:pt x="4730940" y="459435"/>
                  </a:lnTo>
                  <a:lnTo>
                    <a:pt x="4749266" y="502793"/>
                  </a:lnTo>
                  <a:lnTo>
                    <a:pt x="4762754" y="548449"/>
                  </a:lnTo>
                  <a:lnTo>
                    <a:pt x="4771072" y="596099"/>
                  </a:lnTo>
                  <a:lnTo>
                    <a:pt x="4773930" y="645414"/>
                  </a:lnTo>
                  <a:lnTo>
                    <a:pt x="4773930" y="157873"/>
                  </a:lnTo>
                  <a:lnTo>
                    <a:pt x="4739449" y="129908"/>
                  </a:lnTo>
                  <a:lnTo>
                    <a:pt x="4702467" y="103974"/>
                  </a:lnTo>
                  <a:lnTo>
                    <a:pt x="4663643" y="80632"/>
                  </a:lnTo>
                  <a:lnTo>
                    <a:pt x="4623117" y="59982"/>
                  </a:lnTo>
                  <a:lnTo>
                    <a:pt x="4581004" y="42176"/>
                  </a:lnTo>
                  <a:lnTo>
                    <a:pt x="4537430" y="27330"/>
                  </a:lnTo>
                  <a:lnTo>
                    <a:pt x="4492523" y="15557"/>
                  </a:lnTo>
                  <a:lnTo>
                    <a:pt x="4446397" y="6997"/>
                  </a:lnTo>
                  <a:lnTo>
                    <a:pt x="4399191" y="1778"/>
                  </a:lnTo>
                  <a:lnTo>
                    <a:pt x="4351020" y="0"/>
                  </a:lnTo>
                  <a:lnTo>
                    <a:pt x="4302836" y="1778"/>
                  </a:lnTo>
                  <a:lnTo>
                    <a:pt x="4255630" y="6997"/>
                  </a:lnTo>
                  <a:lnTo>
                    <a:pt x="4209504" y="15557"/>
                  </a:lnTo>
                  <a:lnTo>
                    <a:pt x="4164596" y="27330"/>
                  </a:lnTo>
                  <a:lnTo>
                    <a:pt x="4121023" y="42176"/>
                  </a:lnTo>
                  <a:lnTo>
                    <a:pt x="4078909" y="59982"/>
                  </a:lnTo>
                  <a:lnTo>
                    <a:pt x="4038384" y="80632"/>
                  </a:lnTo>
                  <a:lnTo>
                    <a:pt x="3999560" y="103974"/>
                  </a:lnTo>
                  <a:lnTo>
                    <a:pt x="3962577" y="129908"/>
                  </a:lnTo>
                  <a:lnTo>
                    <a:pt x="3927564" y="158305"/>
                  </a:lnTo>
                  <a:lnTo>
                    <a:pt x="3894620" y="189026"/>
                  </a:lnTo>
                  <a:lnTo>
                    <a:pt x="3863898" y="221970"/>
                  </a:lnTo>
                  <a:lnTo>
                    <a:pt x="3835501" y="256984"/>
                  </a:lnTo>
                  <a:lnTo>
                    <a:pt x="3809568" y="293966"/>
                  </a:lnTo>
                  <a:lnTo>
                    <a:pt x="3786225" y="332790"/>
                  </a:lnTo>
                  <a:lnTo>
                    <a:pt x="3765575" y="373316"/>
                  </a:lnTo>
                  <a:lnTo>
                    <a:pt x="3747770" y="415429"/>
                  </a:lnTo>
                  <a:lnTo>
                    <a:pt x="3732923" y="459003"/>
                  </a:lnTo>
                  <a:lnTo>
                    <a:pt x="3721150" y="503910"/>
                  </a:lnTo>
                  <a:lnTo>
                    <a:pt x="3712591" y="550037"/>
                  </a:lnTo>
                  <a:lnTo>
                    <a:pt x="3707371" y="597242"/>
                  </a:lnTo>
                  <a:lnTo>
                    <a:pt x="3705606" y="645414"/>
                  </a:lnTo>
                  <a:lnTo>
                    <a:pt x="3707371" y="693597"/>
                  </a:lnTo>
                  <a:lnTo>
                    <a:pt x="3712591" y="740803"/>
                  </a:lnTo>
                  <a:lnTo>
                    <a:pt x="3721150" y="786930"/>
                  </a:lnTo>
                  <a:lnTo>
                    <a:pt x="3732923" y="831837"/>
                  </a:lnTo>
                  <a:lnTo>
                    <a:pt x="3747770" y="875411"/>
                  </a:lnTo>
                  <a:lnTo>
                    <a:pt x="3765575" y="917524"/>
                  </a:lnTo>
                  <a:lnTo>
                    <a:pt x="3786225" y="958049"/>
                  </a:lnTo>
                  <a:lnTo>
                    <a:pt x="3809568" y="996873"/>
                  </a:lnTo>
                  <a:lnTo>
                    <a:pt x="3835501" y="1033856"/>
                  </a:lnTo>
                  <a:lnTo>
                    <a:pt x="3863898" y="1068870"/>
                  </a:lnTo>
                  <a:lnTo>
                    <a:pt x="3894620" y="1101813"/>
                  </a:lnTo>
                  <a:lnTo>
                    <a:pt x="3927564" y="1132535"/>
                  </a:lnTo>
                  <a:lnTo>
                    <a:pt x="3962577" y="1160932"/>
                  </a:lnTo>
                  <a:lnTo>
                    <a:pt x="3999560" y="1186865"/>
                  </a:lnTo>
                  <a:lnTo>
                    <a:pt x="4038384" y="1210208"/>
                  </a:lnTo>
                  <a:lnTo>
                    <a:pt x="4078909" y="1230858"/>
                  </a:lnTo>
                  <a:lnTo>
                    <a:pt x="4121023" y="1248664"/>
                  </a:lnTo>
                  <a:lnTo>
                    <a:pt x="4164596" y="1263510"/>
                  </a:lnTo>
                  <a:lnTo>
                    <a:pt x="4209504" y="1275283"/>
                  </a:lnTo>
                  <a:lnTo>
                    <a:pt x="4255630" y="1283843"/>
                  </a:lnTo>
                  <a:lnTo>
                    <a:pt x="4302836" y="1289062"/>
                  </a:lnTo>
                  <a:lnTo>
                    <a:pt x="4351020" y="1290828"/>
                  </a:lnTo>
                  <a:lnTo>
                    <a:pt x="4399191" y="1289062"/>
                  </a:lnTo>
                  <a:lnTo>
                    <a:pt x="4446397" y="1283843"/>
                  </a:lnTo>
                  <a:lnTo>
                    <a:pt x="4492523" y="1275283"/>
                  </a:lnTo>
                  <a:lnTo>
                    <a:pt x="4537430" y="1263510"/>
                  </a:lnTo>
                  <a:lnTo>
                    <a:pt x="4581004" y="1248664"/>
                  </a:lnTo>
                  <a:lnTo>
                    <a:pt x="4623117" y="1230858"/>
                  </a:lnTo>
                  <a:lnTo>
                    <a:pt x="4663643" y="1210208"/>
                  </a:lnTo>
                  <a:lnTo>
                    <a:pt x="4702467" y="1186865"/>
                  </a:lnTo>
                  <a:lnTo>
                    <a:pt x="4739449" y="1160932"/>
                  </a:lnTo>
                  <a:lnTo>
                    <a:pt x="4774463" y="1132535"/>
                  </a:lnTo>
                  <a:lnTo>
                    <a:pt x="4807407" y="1101813"/>
                  </a:lnTo>
                  <a:lnTo>
                    <a:pt x="4838128" y="1068870"/>
                  </a:lnTo>
                  <a:lnTo>
                    <a:pt x="4866525" y="1033856"/>
                  </a:lnTo>
                  <a:lnTo>
                    <a:pt x="4892459" y="996873"/>
                  </a:lnTo>
                  <a:lnTo>
                    <a:pt x="4915801" y="958049"/>
                  </a:lnTo>
                  <a:lnTo>
                    <a:pt x="4936452" y="917524"/>
                  </a:lnTo>
                  <a:lnTo>
                    <a:pt x="4954257" y="875411"/>
                  </a:lnTo>
                  <a:lnTo>
                    <a:pt x="4969103" y="831837"/>
                  </a:lnTo>
                  <a:lnTo>
                    <a:pt x="4980876" y="786930"/>
                  </a:lnTo>
                  <a:lnTo>
                    <a:pt x="4989436" y="740803"/>
                  </a:lnTo>
                  <a:lnTo>
                    <a:pt x="4994656" y="693597"/>
                  </a:lnTo>
                  <a:lnTo>
                    <a:pt x="4996434" y="6454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99025" y="422909"/>
              <a:ext cx="1290955" cy="1290955"/>
            </a:xfrm>
            <a:custGeom>
              <a:avLst/>
              <a:gdLst/>
              <a:ahLst/>
              <a:cxnLst/>
              <a:rect l="l" t="t" r="r" b="b"/>
              <a:pathLst>
                <a:path w="1290954" h="1290955">
                  <a:moveTo>
                    <a:pt x="645413" y="0"/>
                  </a:moveTo>
                  <a:lnTo>
                    <a:pt x="597241" y="1770"/>
                  </a:lnTo>
                  <a:lnTo>
                    <a:pt x="550031" y="6997"/>
                  </a:lnTo>
                  <a:lnTo>
                    <a:pt x="503907" y="15556"/>
                  </a:lnTo>
                  <a:lnTo>
                    <a:pt x="458996" y="27323"/>
                  </a:lnTo>
                  <a:lnTo>
                    <a:pt x="415421" y="42172"/>
                  </a:lnTo>
                  <a:lnTo>
                    <a:pt x="373307" y="59980"/>
                  </a:lnTo>
                  <a:lnTo>
                    <a:pt x="332780" y="80621"/>
                  </a:lnTo>
                  <a:lnTo>
                    <a:pt x="293963" y="103970"/>
                  </a:lnTo>
                  <a:lnTo>
                    <a:pt x="256981" y="129904"/>
                  </a:lnTo>
                  <a:lnTo>
                    <a:pt x="221960" y="158296"/>
                  </a:lnTo>
                  <a:lnTo>
                    <a:pt x="189023" y="189023"/>
                  </a:lnTo>
                  <a:lnTo>
                    <a:pt x="158296" y="221960"/>
                  </a:lnTo>
                  <a:lnTo>
                    <a:pt x="129904" y="256981"/>
                  </a:lnTo>
                  <a:lnTo>
                    <a:pt x="103970" y="293963"/>
                  </a:lnTo>
                  <a:lnTo>
                    <a:pt x="80621" y="332780"/>
                  </a:lnTo>
                  <a:lnTo>
                    <a:pt x="59980" y="373307"/>
                  </a:lnTo>
                  <a:lnTo>
                    <a:pt x="42172" y="415421"/>
                  </a:lnTo>
                  <a:lnTo>
                    <a:pt x="27323" y="458996"/>
                  </a:lnTo>
                  <a:lnTo>
                    <a:pt x="15556" y="503907"/>
                  </a:lnTo>
                  <a:lnTo>
                    <a:pt x="6997" y="550031"/>
                  </a:lnTo>
                  <a:lnTo>
                    <a:pt x="1770" y="597241"/>
                  </a:lnTo>
                  <a:lnTo>
                    <a:pt x="0" y="645413"/>
                  </a:lnTo>
                  <a:lnTo>
                    <a:pt x="1770" y="693586"/>
                  </a:lnTo>
                  <a:lnTo>
                    <a:pt x="6997" y="740796"/>
                  </a:lnTo>
                  <a:lnTo>
                    <a:pt x="15556" y="786920"/>
                  </a:lnTo>
                  <a:lnTo>
                    <a:pt x="27323" y="831831"/>
                  </a:lnTo>
                  <a:lnTo>
                    <a:pt x="42172" y="875406"/>
                  </a:lnTo>
                  <a:lnTo>
                    <a:pt x="59980" y="917520"/>
                  </a:lnTo>
                  <a:lnTo>
                    <a:pt x="80621" y="958047"/>
                  </a:lnTo>
                  <a:lnTo>
                    <a:pt x="103970" y="996864"/>
                  </a:lnTo>
                  <a:lnTo>
                    <a:pt x="129904" y="1033846"/>
                  </a:lnTo>
                  <a:lnTo>
                    <a:pt x="158296" y="1068867"/>
                  </a:lnTo>
                  <a:lnTo>
                    <a:pt x="189023" y="1101804"/>
                  </a:lnTo>
                  <a:lnTo>
                    <a:pt x="221960" y="1132531"/>
                  </a:lnTo>
                  <a:lnTo>
                    <a:pt x="256981" y="1160923"/>
                  </a:lnTo>
                  <a:lnTo>
                    <a:pt x="293963" y="1186857"/>
                  </a:lnTo>
                  <a:lnTo>
                    <a:pt x="332780" y="1210206"/>
                  </a:lnTo>
                  <a:lnTo>
                    <a:pt x="373307" y="1230847"/>
                  </a:lnTo>
                  <a:lnTo>
                    <a:pt x="415421" y="1248655"/>
                  </a:lnTo>
                  <a:lnTo>
                    <a:pt x="458996" y="1263504"/>
                  </a:lnTo>
                  <a:lnTo>
                    <a:pt x="503907" y="1275271"/>
                  </a:lnTo>
                  <a:lnTo>
                    <a:pt x="550031" y="1283830"/>
                  </a:lnTo>
                  <a:lnTo>
                    <a:pt x="597241" y="1289057"/>
                  </a:lnTo>
                  <a:lnTo>
                    <a:pt x="645413" y="1290827"/>
                  </a:lnTo>
                  <a:lnTo>
                    <a:pt x="693586" y="1289057"/>
                  </a:lnTo>
                  <a:lnTo>
                    <a:pt x="740796" y="1283830"/>
                  </a:lnTo>
                  <a:lnTo>
                    <a:pt x="786920" y="1275271"/>
                  </a:lnTo>
                  <a:lnTo>
                    <a:pt x="831831" y="1263504"/>
                  </a:lnTo>
                  <a:lnTo>
                    <a:pt x="875406" y="1248655"/>
                  </a:lnTo>
                  <a:lnTo>
                    <a:pt x="917520" y="1230847"/>
                  </a:lnTo>
                  <a:lnTo>
                    <a:pt x="958047" y="1210206"/>
                  </a:lnTo>
                  <a:lnTo>
                    <a:pt x="996864" y="1186857"/>
                  </a:lnTo>
                  <a:lnTo>
                    <a:pt x="1033846" y="1160923"/>
                  </a:lnTo>
                  <a:lnTo>
                    <a:pt x="1068867" y="1132531"/>
                  </a:lnTo>
                  <a:lnTo>
                    <a:pt x="1101804" y="1101804"/>
                  </a:lnTo>
                  <a:lnTo>
                    <a:pt x="1132531" y="1068867"/>
                  </a:lnTo>
                  <a:lnTo>
                    <a:pt x="1160923" y="1033846"/>
                  </a:lnTo>
                  <a:lnTo>
                    <a:pt x="1186857" y="996864"/>
                  </a:lnTo>
                  <a:lnTo>
                    <a:pt x="1210206" y="958047"/>
                  </a:lnTo>
                  <a:lnTo>
                    <a:pt x="1230847" y="917520"/>
                  </a:lnTo>
                  <a:lnTo>
                    <a:pt x="1248655" y="875406"/>
                  </a:lnTo>
                  <a:lnTo>
                    <a:pt x="1263504" y="831831"/>
                  </a:lnTo>
                  <a:lnTo>
                    <a:pt x="1275271" y="786920"/>
                  </a:lnTo>
                  <a:lnTo>
                    <a:pt x="1283830" y="740796"/>
                  </a:lnTo>
                  <a:lnTo>
                    <a:pt x="1289057" y="693586"/>
                  </a:lnTo>
                  <a:lnTo>
                    <a:pt x="1290827" y="645413"/>
                  </a:lnTo>
                  <a:lnTo>
                    <a:pt x="1289057" y="597241"/>
                  </a:lnTo>
                  <a:lnTo>
                    <a:pt x="1283830" y="550031"/>
                  </a:lnTo>
                  <a:lnTo>
                    <a:pt x="1275271" y="503907"/>
                  </a:lnTo>
                  <a:lnTo>
                    <a:pt x="1263504" y="458996"/>
                  </a:lnTo>
                  <a:lnTo>
                    <a:pt x="1248655" y="415421"/>
                  </a:lnTo>
                  <a:lnTo>
                    <a:pt x="1230847" y="373307"/>
                  </a:lnTo>
                  <a:lnTo>
                    <a:pt x="1210206" y="332780"/>
                  </a:lnTo>
                  <a:lnTo>
                    <a:pt x="1186857" y="293963"/>
                  </a:lnTo>
                  <a:lnTo>
                    <a:pt x="1160923" y="256981"/>
                  </a:lnTo>
                  <a:lnTo>
                    <a:pt x="1132531" y="221960"/>
                  </a:lnTo>
                  <a:lnTo>
                    <a:pt x="1101804" y="189023"/>
                  </a:lnTo>
                  <a:lnTo>
                    <a:pt x="1068867" y="158296"/>
                  </a:lnTo>
                  <a:lnTo>
                    <a:pt x="1033846" y="129904"/>
                  </a:lnTo>
                  <a:lnTo>
                    <a:pt x="996864" y="103970"/>
                  </a:lnTo>
                  <a:lnTo>
                    <a:pt x="958047" y="80621"/>
                  </a:lnTo>
                  <a:lnTo>
                    <a:pt x="917520" y="59980"/>
                  </a:lnTo>
                  <a:lnTo>
                    <a:pt x="875406" y="42172"/>
                  </a:lnTo>
                  <a:lnTo>
                    <a:pt x="831831" y="27323"/>
                  </a:lnTo>
                  <a:lnTo>
                    <a:pt x="786920" y="15556"/>
                  </a:lnTo>
                  <a:lnTo>
                    <a:pt x="740796" y="6997"/>
                  </a:lnTo>
                  <a:lnTo>
                    <a:pt x="693586" y="1770"/>
                  </a:lnTo>
                  <a:lnTo>
                    <a:pt x="645413" y="0"/>
                  </a:lnTo>
                  <a:close/>
                </a:path>
                <a:path w="1290954" h="1290955">
                  <a:moveTo>
                    <a:pt x="645413" y="1068324"/>
                  </a:moveTo>
                  <a:lnTo>
                    <a:pt x="596096" y="1065478"/>
                  </a:lnTo>
                  <a:lnTo>
                    <a:pt x="548448" y="1057153"/>
                  </a:lnTo>
                  <a:lnTo>
                    <a:pt x="502789" y="1043667"/>
                  </a:lnTo>
                  <a:lnTo>
                    <a:pt x="459434" y="1025336"/>
                  </a:lnTo>
                  <a:lnTo>
                    <a:pt x="418703" y="1002478"/>
                  </a:lnTo>
                  <a:lnTo>
                    <a:pt x="380911" y="975411"/>
                  </a:lnTo>
                  <a:lnTo>
                    <a:pt x="346376" y="944451"/>
                  </a:lnTo>
                  <a:lnTo>
                    <a:pt x="315416" y="909916"/>
                  </a:lnTo>
                  <a:lnTo>
                    <a:pt x="288349" y="872124"/>
                  </a:lnTo>
                  <a:lnTo>
                    <a:pt x="265491" y="831393"/>
                  </a:lnTo>
                  <a:lnTo>
                    <a:pt x="247160" y="788038"/>
                  </a:lnTo>
                  <a:lnTo>
                    <a:pt x="233674" y="742379"/>
                  </a:lnTo>
                  <a:lnTo>
                    <a:pt x="225349" y="694731"/>
                  </a:lnTo>
                  <a:lnTo>
                    <a:pt x="222503" y="645413"/>
                  </a:lnTo>
                  <a:lnTo>
                    <a:pt x="225349" y="596096"/>
                  </a:lnTo>
                  <a:lnTo>
                    <a:pt x="233674" y="548448"/>
                  </a:lnTo>
                  <a:lnTo>
                    <a:pt x="247160" y="502789"/>
                  </a:lnTo>
                  <a:lnTo>
                    <a:pt x="265491" y="459434"/>
                  </a:lnTo>
                  <a:lnTo>
                    <a:pt x="288349" y="418703"/>
                  </a:lnTo>
                  <a:lnTo>
                    <a:pt x="315416" y="380911"/>
                  </a:lnTo>
                  <a:lnTo>
                    <a:pt x="346376" y="346376"/>
                  </a:lnTo>
                  <a:lnTo>
                    <a:pt x="380911" y="315416"/>
                  </a:lnTo>
                  <a:lnTo>
                    <a:pt x="418703" y="288349"/>
                  </a:lnTo>
                  <a:lnTo>
                    <a:pt x="459434" y="265491"/>
                  </a:lnTo>
                  <a:lnTo>
                    <a:pt x="502789" y="247160"/>
                  </a:lnTo>
                  <a:lnTo>
                    <a:pt x="548448" y="233674"/>
                  </a:lnTo>
                  <a:lnTo>
                    <a:pt x="596096" y="225349"/>
                  </a:lnTo>
                  <a:lnTo>
                    <a:pt x="645413" y="222503"/>
                  </a:lnTo>
                  <a:lnTo>
                    <a:pt x="694731" y="225349"/>
                  </a:lnTo>
                  <a:lnTo>
                    <a:pt x="742379" y="233674"/>
                  </a:lnTo>
                  <a:lnTo>
                    <a:pt x="788038" y="247160"/>
                  </a:lnTo>
                  <a:lnTo>
                    <a:pt x="831393" y="265491"/>
                  </a:lnTo>
                  <a:lnTo>
                    <a:pt x="872124" y="288349"/>
                  </a:lnTo>
                  <a:lnTo>
                    <a:pt x="909916" y="315416"/>
                  </a:lnTo>
                  <a:lnTo>
                    <a:pt x="944451" y="346376"/>
                  </a:lnTo>
                  <a:lnTo>
                    <a:pt x="975411" y="380911"/>
                  </a:lnTo>
                  <a:lnTo>
                    <a:pt x="1002478" y="418703"/>
                  </a:lnTo>
                  <a:lnTo>
                    <a:pt x="1025336" y="459434"/>
                  </a:lnTo>
                  <a:lnTo>
                    <a:pt x="1043667" y="502789"/>
                  </a:lnTo>
                  <a:lnTo>
                    <a:pt x="1057153" y="548448"/>
                  </a:lnTo>
                  <a:lnTo>
                    <a:pt x="1065478" y="596096"/>
                  </a:lnTo>
                  <a:lnTo>
                    <a:pt x="1068324" y="645413"/>
                  </a:lnTo>
                  <a:lnTo>
                    <a:pt x="1065478" y="694731"/>
                  </a:lnTo>
                  <a:lnTo>
                    <a:pt x="1057153" y="742379"/>
                  </a:lnTo>
                  <a:lnTo>
                    <a:pt x="1043667" y="788038"/>
                  </a:lnTo>
                  <a:lnTo>
                    <a:pt x="1025336" y="831393"/>
                  </a:lnTo>
                  <a:lnTo>
                    <a:pt x="1002478" y="872124"/>
                  </a:lnTo>
                  <a:lnTo>
                    <a:pt x="975411" y="909916"/>
                  </a:lnTo>
                  <a:lnTo>
                    <a:pt x="944451" y="944451"/>
                  </a:lnTo>
                  <a:lnTo>
                    <a:pt x="909916" y="975411"/>
                  </a:lnTo>
                  <a:lnTo>
                    <a:pt x="872124" y="1002478"/>
                  </a:lnTo>
                  <a:lnTo>
                    <a:pt x="831393" y="1025336"/>
                  </a:lnTo>
                  <a:lnTo>
                    <a:pt x="788038" y="1043667"/>
                  </a:lnTo>
                  <a:lnTo>
                    <a:pt x="742379" y="1057153"/>
                  </a:lnTo>
                  <a:lnTo>
                    <a:pt x="694731" y="1065478"/>
                  </a:lnTo>
                  <a:lnTo>
                    <a:pt x="645413" y="1068324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99025" y="422909"/>
              <a:ext cx="1290955" cy="1290955"/>
            </a:xfrm>
            <a:custGeom>
              <a:avLst/>
              <a:gdLst/>
              <a:ahLst/>
              <a:cxnLst/>
              <a:rect l="l" t="t" r="r" b="b"/>
              <a:pathLst>
                <a:path w="1290954" h="1290955">
                  <a:moveTo>
                    <a:pt x="645413" y="0"/>
                  </a:moveTo>
                  <a:lnTo>
                    <a:pt x="597241" y="1770"/>
                  </a:lnTo>
                  <a:lnTo>
                    <a:pt x="550031" y="6997"/>
                  </a:lnTo>
                  <a:lnTo>
                    <a:pt x="503907" y="15556"/>
                  </a:lnTo>
                  <a:lnTo>
                    <a:pt x="458996" y="27323"/>
                  </a:lnTo>
                  <a:lnTo>
                    <a:pt x="415421" y="42172"/>
                  </a:lnTo>
                  <a:lnTo>
                    <a:pt x="373307" y="59980"/>
                  </a:lnTo>
                  <a:lnTo>
                    <a:pt x="332780" y="80621"/>
                  </a:lnTo>
                  <a:lnTo>
                    <a:pt x="293963" y="103970"/>
                  </a:lnTo>
                  <a:lnTo>
                    <a:pt x="256981" y="129904"/>
                  </a:lnTo>
                  <a:lnTo>
                    <a:pt x="221960" y="158296"/>
                  </a:lnTo>
                  <a:lnTo>
                    <a:pt x="189023" y="189023"/>
                  </a:lnTo>
                  <a:lnTo>
                    <a:pt x="158296" y="221960"/>
                  </a:lnTo>
                  <a:lnTo>
                    <a:pt x="129904" y="256981"/>
                  </a:lnTo>
                  <a:lnTo>
                    <a:pt x="103970" y="293963"/>
                  </a:lnTo>
                  <a:lnTo>
                    <a:pt x="80621" y="332780"/>
                  </a:lnTo>
                  <a:lnTo>
                    <a:pt x="59980" y="373307"/>
                  </a:lnTo>
                  <a:lnTo>
                    <a:pt x="42172" y="415421"/>
                  </a:lnTo>
                  <a:lnTo>
                    <a:pt x="27323" y="458996"/>
                  </a:lnTo>
                  <a:lnTo>
                    <a:pt x="15556" y="503907"/>
                  </a:lnTo>
                  <a:lnTo>
                    <a:pt x="6997" y="550031"/>
                  </a:lnTo>
                  <a:lnTo>
                    <a:pt x="1770" y="597241"/>
                  </a:lnTo>
                  <a:lnTo>
                    <a:pt x="0" y="645413"/>
                  </a:lnTo>
                  <a:lnTo>
                    <a:pt x="1770" y="693586"/>
                  </a:lnTo>
                  <a:lnTo>
                    <a:pt x="6997" y="740796"/>
                  </a:lnTo>
                  <a:lnTo>
                    <a:pt x="15556" y="786920"/>
                  </a:lnTo>
                  <a:lnTo>
                    <a:pt x="27323" y="831831"/>
                  </a:lnTo>
                  <a:lnTo>
                    <a:pt x="42172" y="875406"/>
                  </a:lnTo>
                  <a:lnTo>
                    <a:pt x="59980" y="917520"/>
                  </a:lnTo>
                  <a:lnTo>
                    <a:pt x="80621" y="958047"/>
                  </a:lnTo>
                  <a:lnTo>
                    <a:pt x="103970" y="996864"/>
                  </a:lnTo>
                  <a:lnTo>
                    <a:pt x="129904" y="1033846"/>
                  </a:lnTo>
                  <a:lnTo>
                    <a:pt x="158296" y="1068867"/>
                  </a:lnTo>
                  <a:lnTo>
                    <a:pt x="189023" y="1101804"/>
                  </a:lnTo>
                  <a:lnTo>
                    <a:pt x="221960" y="1132531"/>
                  </a:lnTo>
                  <a:lnTo>
                    <a:pt x="256981" y="1160923"/>
                  </a:lnTo>
                  <a:lnTo>
                    <a:pt x="293963" y="1186857"/>
                  </a:lnTo>
                  <a:lnTo>
                    <a:pt x="332780" y="1210206"/>
                  </a:lnTo>
                  <a:lnTo>
                    <a:pt x="373307" y="1230847"/>
                  </a:lnTo>
                  <a:lnTo>
                    <a:pt x="415421" y="1248655"/>
                  </a:lnTo>
                  <a:lnTo>
                    <a:pt x="458996" y="1263504"/>
                  </a:lnTo>
                  <a:lnTo>
                    <a:pt x="503907" y="1275271"/>
                  </a:lnTo>
                  <a:lnTo>
                    <a:pt x="550031" y="1283830"/>
                  </a:lnTo>
                  <a:lnTo>
                    <a:pt x="597241" y="1289057"/>
                  </a:lnTo>
                  <a:lnTo>
                    <a:pt x="645413" y="1290827"/>
                  </a:lnTo>
                  <a:lnTo>
                    <a:pt x="693586" y="1289057"/>
                  </a:lnTo>
                  <a:lnTo>
                    <a:pt x="740796" y="1283830"/>
                  </a:lnTo>
                  <a:lnTo>
                    <a:pt x="786920" y="1275271"/>
                  </a:lnTo>
                  <a:lnTo>
                    <a:pt x="831831" y="1263504"/>
                  </a:lnTo>
                  <a:lnTo>
                    <a:pt x="875406" y="1248655"/>
                  </a:lnTo>
                  <a:lnTo>
                    <a:pt x="917520" y="1230847"/>
                  </a:lnTo>
                  <a:lnTo>
                    <a:pt x="958047" y="1210206"/>
                  </a:lnTo>
                  <a:lnTo>
                    <a:pt x="996864" y="1186857"/>
                  </a:lnTo>
                  <a:lnTo>
                    <a:pt x="1033846" y="1160923"/>
                  </a:lnTo>
                  <a:lnTo>
                    <a:pt x="1068867" y="1132531"/>
                  </a:lnTo>
                  <a:lnTo>
                    <a:pt x="1101804" y="1101804"/>
                  </a:lnTo>
                  <a:lnTo>
                    <a:pt x="1132531" y="1068867"/>
                  </a:lnTo>
                  <a:lnTo>
                    <a:pt x="1132972" y="1068324"/>
                  </a:lnTo>
                  <a:lnTo>
                    <a:pt x="645413" y="1068324"/>
                  </a:lnTo>
                  <a:lnTo>
                    <a:pt x="596096" y="1065478"/>
                  </a:lnTo>
                  <a:lnTo>
                    <a:pt x="548448" y="1057153"/>
                  </a:lnTo>
                  <a:lnTo>
                    <a:pt x="502789" y="1043667"/>
                  </a:lnTo>
                  <a:lnTo>
                    <a:pt x="459434" y="1025336"/>
                  </a:lnTo>
                  <a:lnTo>
                    <a:pt x="418703" y="1002478"/>
                  </a:lnTo>
                  <a:lnTo>
                    <a:pt x="380911" y="975411"/>
                  </a:lnTo>
                  <a:lnTo>
                    <a:pt x="346376" y="944451"/>
                  </a:lnTo>
                  <a:lnTo>
                    <a:pt x="315416" y="909916"/>
                  </a:lnTo>
                  <a:lnTo>
                    <a:pt x="288349" y="872124"/>
                  </a:lnTo>
                  <a:lnTo>
                    <a:pt x="265491" y="831393"/>
                  </a:lnTo>
                  <a:lnTo>
                    <a:pt x="247160" y="788038"/>
                  </a:lnTo>
                  <a:lnTo>
                    <a:pt x="233674" y="742379"/>
                  </a:lnTo>
                  <a:lnTo>
                    <a:pt x="225349" y="694731"/>
                  </a:lnTo>
                  <a:lnTo>
                    <a:pt x="222503" y="645413"/>
                  </a:lnTo>
                  <a:lnTo>
                    <a:pt x="225349" y="596096"/>
                  </a:lnTo>
                  <a:lnTo>
                    <a:pt x="233674" y="548448"/>
                  </a:lnTo>
                  <a:lnTo>
                    <a:pt x="247160" y="502789"/>
                  </a:lnTo>
                  <a:lnTo>
                    <a:pt x="265491" y="459434"/>
                  </a:lnTo>
                  <a:lnTo>
                    <a:pt x="288349" y="418703"/>
                  </a:lnTo>
                  <a:lnTo>
                    <a:pt x="315416" y="380911"/>
                  </a:lnTo>
                  <a:lnTo>
                    <a:pt x="346376" y="346376"/>
                  </a:lnTo>
                  <a:lnTo>
                    <a:pt x="380911" y="315416"/>
                  </a:lnTo>
                  <a:lnTo>
                    <a:pt x="418703" y="288349"/>
                  </a:lnTo>
                  <a:lnTo>
                    <a:pt x="459434" y="265491"/>
                  </a:lnTo>
                  <a:lnTo>
                    <a:pt x="502789" y="247160"/>
                  </a:lnTo>
                  <a:lnTo>
                    <a:pt x="548448" y="233674"/>
                  </a:lnTo>
                  <a:lnTo>
                    <a:pt x="596096" y="225349"/>
                  </a:lnTo>
                  <a:lnTo>
                    <a:pt x="645413" y="222503"/>
                  </a:lnTo>
                  <a:lnTo>
                    <a:pt x="1132972" y="222503"/>
                  </a:lnTo>
                  <a:lnTo>
                    <a:pt x="1132531" y="221960"/>
                  </a:lnTo>
                  <a:lnTo>
                    <a:pt x="1101804" y="189023"/>
                  </a:lnTo>
                  <a:lnTo>
                    <a:pt x="1068867" y="158296"/>
                  </a:lnTo>
                  <a:lnTo>
                    <a:pt x="1033846" y="129904"/>
                  </a:lnTo>
                  <a:lnTo>
                    <a:pt x="996864" y="103970"/>
                  </a:lnTo>
                  <a:lnTo>
                    <a:pt x="958047" y="80621"/>
                  </a:lnTo>
                  <a:lnTo>
                    <a:pt x="917520" y="59980"/>
                  </a:lnTo>
                  <a:lnTo>
                    <a:pt x="875406" y="42172"/>
                  </a:lnTo>
                  <a:lnTo>
                    <a:pt x="831831" y="27323"/>
                  </a:lnTo>
                  <a:lnTo>
                    <a:pt x="786920" y="15556"/>
                  </a:lnTo>
                  <a:lnTo>
                    <a:pt x="740796" y="6997"/>
                  </a:lnTo>
                  <a:lnTo>
                    <a:pt x="693586" y="1770"/>
                  </a:lnTo>
                  <a:lnTo>
                    <a:pt x="645413" y="0"/>
                  </a:lnTo>
                  <a:close/>
                </a:path>
                <a:path w="1290954" h="1290955">
                  <a:moveTo>
                    <a:pt x="1132972" y="222503"/>
                  </a:moveTo>
                  <a:lnTo>
                    <a:pt x="645413" y="222503"/>
                  </a:lnTo>
                  <a:lnTo>
                    <a:pt x="694731" y="225349"/>
                  </a:lnTo>
                  <a:lnTo>
                    <a:pt x="742379" y="233674"/>
                  </a:lnTo>
                  <a:lnTo>
                    <a:pt x="788038" y="247160"/>
                  </a:lnTo>
                  <a:lnTo>
                    <a:pt x="831393" y="265491"/>
                  </a:lnTo>
                  <a:lnTo>
                    <a:pt x="872124" y="288349"/>
                  </a:lnTo>
                  <a:lnTo>
                    <a:pt x="909916" y="315416"/>
                  </a:lnTo>
                  <a:lnTo>
                    <a:pt x="944451" y="346376"/>
                  </a:lnTo>
                  <a:lnTo>
                    <a:pt x="975411" y="380911"/>
                  </a:lnTo>
                  <a:lnTo>
                    <a:pt x="1002478" y="418703"/>
                  </a:lnTo>
                  <a:lnTo>
                    <a:pt x="1025336" y="459434"/>
                  </a:lnTo>
                  <a:lnTo>
                    <a:pt x="1043667" y="502789"/>
                  </a:lnTo>
                  <a:lnTo>
                    <a:pt x="1057153" y="548448"/>
                  </a:lnTo>
                  <a:lnTo>
                    <a:pt x="1065478" y="596096"/>
                  </a:lnTo>
                  <a:lnTo>
                    <a:pt x="1068324" y="645413"/>
                  </a:lnTo>
                  <a:lnTo>
                    <a:pt x="1065478" y="694731"/>
                  </a:lnTo>
                  <a:lnTo>
                    <a:pt x="1057153" y="742379"/>
                  </a:lnTo>
                  <a:lnTo>
                    <a:pt x="1043667" y="788038"/>
                  </a:lnTo>
                  <a:lnTo>
                    <a:pt x="1025336" y="831393"/>
                  </a:lnTo>
                  <a:lnTo>
                    <a:pt x="1002478" y="872124"/>
                  </a:lnTo>
                  <a:lnTo>
                    <a:pt x="975411" y="909916"/>
                  </a:lnTo>
                  <a:lnTo>
                    <a:pt x="944451" y="944451"/>
                  </a:lnTo>
                  <a:lnTo>
                    <a:pt x="909916" y="975411"/>
                  </a:lnTo>
                  <a:lnTo>
                    <a:pt x="872124" y="1002478"/>
                  </a:lnTo>
                  <a:lnTo>
                    <a:pt x="831393" y="1025336"/>
                  </a:lnTo>
                  <a:lnTo>
                    <a:pt x="788038" y="1043667"/>
                  </a:lnTo>
                  <a:lnTo>
                    <a:pt x="742379" y="1057153"/>
                  </a:lnTo>
                  <a:lnTo>
                    <a:pt x="694731" y="1065478"/>
                  </a:lnTo>
                  <a:lnTo>
                    <a:pt x="645413" y="1068324"/>
                  </a:lnTo>
                  <a:lnTo>
                    <a:pt x="1132972" y="1068324"/>
                  </a:lnTo>
                  <a:lnTo>
                    <a:pt x="1160923" y="1033846"/>
                  </a:lnTo>
                  <a:lnTo>
                    <a:pt x="1186857" y="996864"/>
                  </a:lnTo>
                  <a:lnTo>
                    <a:pt x="1210206" y="958047"/>
                  </a:lnTo>
                  <a:lnTo>
                    <a:pt x="1230847" y="917520"/>
                  </a:lnTo>
                  <a:lnTo>
                    <a:pt x="1248655" y="875406"/>
                  </a:lnTo>
                  <a:lnTo>
                    <a:pt x="1263504" y="831831"/>
                  </a:lnTo>
                  <a:lnTo>
                    <a:pt x="1275271" y="786920"/>
                  </a:lnTo>
                  <a:lnTo>
                    <a:pt x="1283830" y="740796"/>
                  </a:lnTo>
                  <a:lnTo>
                    <a:pt x="1289057" y="693586"/>
                  </a:lnTo>
                  <a:lnTo>
                    <a:pt x="1290827" y="645413"/>
                  </a:lnTo>
                  <a:lnTo>
                    <a:pt x="1289057" y="597241"/>
                  </a:lnTo>
                  <a:lnTo>
                    <a:pt x="1283830" y="550031"/>
                  </a:lnTo>
                  <a:lnTo>
                    <a:pt x="1275271" y="503907"/>
                  </a:lnTo>
                  <a:lnTo>
                    <a:pt x="1263504" y="458996"/>
                  </a:lnTo>
                  <a:lnTo>
                    <a:pt x="1248655" y="415421"/>
                  </a:lnTo>
                  <a:lnTo>
                    <a:pt x="1230847" y="373307"/>
                  </a:lnTo>
                  <a:lnTo>
                    <a:pt x="1210206" y="332780"/>
                  </a:lnTo>
                  <a:lnTo>
                    <a:pt x="1186857" y="293963"/>
                  </a:lnTo>
                  <a:lnTo>
                    <a:pt x="1160923" y="256981"/>
                  </a:lnTo>
                  <a:lnTo>
                    <a:pt x="1132972" y="222503"/>
                  </a:lnTo>
                  <a:close/>
                </a:path>
              </a:pathLst>
            </a:custGeom>
            <a:solidFill>
              <a:srgbClr val="ED292E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99025" y="422909"/>
              <a:ext cx="1290955" cy="1290955"/>
            </a:xfrm>
            <a:custGeom>
              <a:avLst/>
              <a:gdLst/>
              <a:ahLst/>
              <a:cxnLst/>
              <a:rect l="l" t="t" r="r" b="b"/>
              <a:pathLst>
                <a:path w="1290954" h="1290955">
                  <a:moveTo>
                    <a:pt x="645413" y="0"/>
                  </a:moveTo>
                  <a:lnTo>
                    <a:pt x="597241" y="1770"/>
                  </a:lnTo>
                  <a:lnTo>
                    <a:pt x="550031" y="6997"/>
                  </a:lnTo>
                  <a:lnTo>
                    <a:pt x="503907" y="15556"/>
                  </a:lnTo>
                  <a:lnTo>
                    <a:pt x="458996" y="27323"/>
                  </a:lnTo>
                  <a:lnTo>
                    <a:pt x="415421" y="42172"/>
                  </a:lnTo>
                  <a:lnTo>
                    <a:pt x="373307" y="59980"/>
                  </a:lnTo>
                  <a:lnTo>
                    <a:pt x="332780" y="80621"/>
                  </a:lnTo>
                  <a:lnTo>
                    <a:pt x="293963" y="103970"/>
                  </a:lnTo>
                  <a:lnTo>
                    <a:pt x="256981" y="129904"/>
                  </a:lnTo>
                  <a:lnTo>
                    <a:pt x="221960" y="158296"/>
                  </a:lnTo>
                  <a:lnTo>
                    <a:pt x="189023" y="189023"/>
                  </a:lnTo>
                  <a:lnTo>
                    <a:pt x="158296" y="221960"/>
                  </a:lnTo>
                  <a:lnTo>
                    <a:pt x="129904" y="256981"/>
                  </a:lnTo>
                  <a:lnTo>
                    <a:pt x="103970" y="293963"/>
                  </a:lnTo>
                  <a:lnTo>
                    <a:pt x="80621" y="332780"/>
                  </a:lnTo>
                  <a:lnTo>
                    <a:pt x="59980" y="373307"/>
                  </a:lnTo>
                  <a:lnTo>
                    <a:pt x="42172" y="415421"/>
                  </a:lnTo>
                  <a:lnTo>
                    <a:pt x="27323" y="458996"/>
                  </a:lnTo>
                  <a:lnTo>
                    <a:pt x="15556" y="503907"/>
                  </a:lnTo>
                  <a:lnTo>
                    <a:pt x="6997" y="550031"/>
                  </a:lnTo>
                  <a:lnTo>
                    <a:pt x="1770" y="597241"/>
                  </a:lnTo>
                  <a:lnTo>
                    <a:pt x="0" y="645413"/>
                  </a:lnTo>
                  <a:lnTo>
                    <a:pt x="1770" y="693586"/>
                  </a:lnTo>
                  <a:lnTo>
                    <a:pt x="6997" y="740796"/>
                  </a:lnTo>
                  <a:lnTo>
                    <a:pt x="15556" y="786920"/>
                  </a:lnTo>
                  <a:lnTo>
                    <a:pt x="27323" y="831831"/>
                  </a:lnTo>
                  <a:lnTo>
                    <a:pt x="42172" y="875406"/>
                  </a:lnTo>
                  <a:lnTo>
                    <a:pt x="59980" y="917520"/>
                  </a:lnTo>
                  <a:lnTo>
                    <a:pt x="80621" y="958047"/>
                  </a:lnTo>
                  <a:lnTo>
                    <a:pt x="103970" y="996864"/>
                  </a:lnTo>
                  <a:lnTo>
                    <a:pt x="129904" y="1033846"/>
                  </a:lnTo>
                  <a:lnTo>
                    <a:pt x="158296" y="1068867"/>
                  </a:lnTo>
                  <a:lnTo>
                    <a:pt x="189023" y="1101804"/>
                  </a:lnTo>
                  <a:lnTo>
                    <a:pt x="221960" y="1132531"/>
                  </a:lnTo>
                  <a:lnTo>
                    <a:pt x="256981" y="1160923"/>
                  </a:lnTo>
                  <a:lnTo>
                    <a:pt x="293963" y="1186857"/>
                  </a:lnTo>
                  <a:lnTo>
                    <a:pt x="332780" y="1210206"/>
                  </a:lnTo>
                  <a:lnTo>
                    <a:pt x="373307" y="1230847"/>
                  </a:lnTo>
                  <a:lnTo>
                    <a:pt x="415421" y="1248655"/>
                  </a:lnTo>
                  <a:lnTo>
                    <a:pt x="458996" y="1263504"/>
                  </a:lnTo>
                  <a:lnTo>
                    <a:pt x="503907" y="1275271"/>
                  </a:lnTo>
                  <a:lnTo>
                    <a:pt x="550031" y="1283830"/>
                  </a:lnTo>
                  <a:lnTo>
                    <a:pt x="597241" y="1289057"/>
                  </a:lnTo>
                  <a:lnTo>
                    <a:pt x="645413" y="1290827"/>
                  </a:lnTo>
                  <a:lnTo>
                    <a:pt x="693586" y="1289057"/>
                  </a:lnTo>
                  <a:lnTo>
                    <a:pt x="740796" y="1283830"/>
                  </a:lnTo>
                  <a:lnTo>
                    <a:pt x="786920" y="1275271"/>
                  </a:lnTo>
                  <a:lnTo>
                    <a:pt x="831831" y="1263504"/>
                  </a:lnTo>
                  <a:lnTo>
                    <a:pt x="875406" y="1248655"/>
                  </a:lnTo>
                  <a:lnTo>
                    <a:pt x="917520" y="1230847"/>
                  </a:lnTo>
                  <a:lnTo>
                    <a:pt x="958047" y="1210206"/>
                  </a:lnTo>
                  <a:lnTo>
                    <a:pt x="996864" y="1186857"/>
                  </a:lnTo>
                  <a:lnTo>
                    <a:pt x="1033846" y="1160923"/>
                  </a:lnTo>
                  <a:lnTo>
                    <a:pt x="1068867" y="1132531"/>
                  </a:lnTo>
                  <a:lnTo>
                    <a:pt x="1101804" y="1101804"/>
                  </a:lnTo>
                  <a:lnTo>
                    <a:pt x="1132531" y="1068867"/>
                  </a:lnTo>
                  <a:lnTo>
                    <a:pt x="1160923" y="1033846"/>
                  </a:lnTo>
                  <a:lnTo>
                    <a:pt x="1186857" y="996864"/>
                  </a:lnTo>
                  <a:lnTo>
                    <a:pt x="1210206" y="958047"/>
                  </a:lnTo>
                  <a:lnTo>
                    <a:pt x="1230847" y="917520"/>
                  </a:lnTo>
                  <a:lnTo>
                    <a:pt x="1248655" y="875406"/>
                  </a:lnTo>
                  <a:lnTo>
                    <a:pt x="1263504" y="831831"/>
                  </a:lnTo>
                  <a:lnTo>
                    <a:pt x="1275271" y="786920"/>
                  </a:lnTo>
                  <a:lnTo>
                    <a:pt x="1283830" y="740796"/>
                  </a:lnTo>
                  <a:lnTo>
                    <a:pt x="1289057" y="693586"/>
                  </a:lnTo>
                  <a:lnTo>
                    <a:pt x="1290827" y="645413"/>
                  </a:lnTo>
                  <a:lnTo>
                    <a:pt x="1289057" y="597241"/>
                  </a:lnTo>
                  <a:lnTo>
                    <a:pt x="1283830" y="550031"/>
                  </a:lnTo>
                  <a:lnTo>
                    <a:pt x="1275271" y="503907"/>
                  </a:lnTo>
                  <a:lnTo>
                    <a:pt x="1263504" y="458996"/>
                  </a:lnTo>
                  <a:lnTo>
                    <a:pt x="1248655" y="415421"/>
                  </a:lnTo>
                  <a:lnTo>
                    <a:pt x="1230847" y="373307"/>
                  </a:lnTo>
                  <a:lnTo>
                    <a:pt x="1210206" y="332780"/>
                  </a:lnTo>
                  <a:lnTo>
                    <a:pt x="1186857" y="293963"/>
                  </a:lnTo>
                  <a:lnTo>
                    <a:pt x="1160923" y="256981"/>
                  </a:lnTo>
                  <a:lnTo>
                    <a:pt x="1132531" y="221960"/>
                  </a:lnTo>
                  <a:lnTo>
                    <a:pt x="1101804" y="189023"/>
                  </a:lnTo>
                  <a:lnTo>
                    <a:pt x="1068867" y="158296"/>
                  </a:lnTo>
                  <a:lnTo>
                    <a:pt x="1033846" y="129904"/>
                  </a:lnTo>
                  <a:lnTo>
                    <a:pt x="996864" y="103970"/>
                  </a:lnTo>
                  <a:lnTo>
                    <a:pt x="958047" y="80621"/>
                  </a:lnTo>
                  <a:lnTo>
                    <a:pt x="917520" y="59980"/>
                  </a:lnTo>
                  <a:lnTo>
                    <a:pt x="875406" y="42172"/>
                  </a:lnTo>
                  <a:lnTo>
                    <a:pt x="831831" y="27323"/>
                  </a:lnTo>
                  <a:lnTo>
                    <a:pt x="786920" y="15556"/>
                  </a:lnTo>
                  <a:lnTo>
                    <a:pt x="740796" y="6997"/>
                  </a:lnTo>
                  <a:lnTo>
                    <a:pt x="693586" y="1770"/>
                  </a:lnTo>
                  <a:lnTo>
                    <a:pt x="645413" y="0"/>
                  </a:lnTo>
                  <a:close/>
                </a:path>
                <a:path w="1290954" h="1290955">
                  <a:moveTo>
                    <a:pt x="645413" y="1068324"/>
                  </a:moveTo>
                  <a:lnTo>
                    <a:pt x="596096" y="1065478"/>
                  </a:lnTo>
                  <a:lnTo>
                    <a:pt x="548448" y="1057153"/>
                  </a:lnTo>
                  <a:lnTo>
                    <a:pt x="502789" y="1043667"/>
                  </a:lnTo>
                  <a:lnTo>
                    <a:pt x="459434" y="1025336"/>
                  </a:lnTo>
                  <a:lnTo>
                    <a:pt x="418703" y="1002478"/>
                  </a:lnTo>
                  <a:lnTo>
                    <a:pt x="380911" y="975411"/>
                  </a:lnTo>
                  <a:lnTo>
                    <a:pt x="346376" y="944451"/>
                  </a:lnTo>
                  <a:lnTo>
                    <a:pt x="315416" y="909916"/>
                  </a:lnTo>
                  <a:lnTo>
                    <a:pt x="288349" y="872124"/>
                  </a:lnTo>
                  <a:lnTo>
                    <a:pt x="265491" y="831393"/>
                  </a:lnTo>
                  <a:lnTo>
                    <a:pt x="247160" y="788038"/>
                  </a:lnTo>
                  <a:lnTo>
                    <a:pt x="233674" y="742379"/>
                  </a:lnTo>
                  <a:lnTo>
                    <a:pt x="225349" y="694731"/>
                  </a:lnTo>
                  <a:lnTo>
                    <a:pt x="222503" y="645413"/>
                  </a:lnTo>
                  <a:lnTo>
                    <a:pt x="225349" y="596096"/>
                  </a:lnTo>
                  <a:lnTo>
                    <a:pt x="233674" y="548448"/>
                  </a:lnTo>
                  <a:lnTo>
                    <a:pt x="247160" y="502789"/>
                  </a:lnTo>
                  <a:lnTo>
                    <a:pt x="265491" y="459434"/>
                  </a:lnTo>
                  <a:lnTo>
                    <a:pt x="288349" y="418703"/>
                  </a:lnTo>
                  <a:lnTo>
                    <a:pt x="315416" y="380911"/>
                  </a:lnTo>
                  <a:lnTo>
                    <a:pt x="346376" y="346376"/>
                  </a:lnTo>
                  <a:lnTo>
                    <a:pt x="380911" y="315416"/>
                  </a:lnTo>
                  <a:lnTo>
                    <a:pt x="418703" y="288349"/>
                  </a:lnTo>
                  <a:lnTo>
                    <a:pt x="459434" y="265491"/>
                  </a:lnTo>
                  <a:lnTo>
                    <a:pt x="502789" y="247160"/>
                  </a:lnTo>
                  <a:lnTo>
                    <a:pt x="548448" y="233674"/>
                  </a:lnTo>
                  <a:lnTo>
                    <a:pt x="596096" y="225349"/>
                  </a:lnTo>
                  <a:lnTo>
                    <a:pt x="645413" y="222503"/>
                  </a:lnTo>
                  <a:lnTo>
                    <a:pt x="694731" y="225349"/>
                  </a:lnTo>
                  <a:lnTo>
                    <a:pt x="742379" y="233674"/>
                  </a:lnTo>
                  <a:lnTo>
                    <a:pt x="788038" y="247160"/>
                  </a:lnTo>
                  <a:lnTo>
                    <a:pt x="831393" y="265491"/>
                  </a:lnTo>
                  <a:lnTo>
                    <a:pt x="872124" y="288349"/>
                  </a:lnTo>
                  <a:lnTo>
                    <a:pt x="909916" y="315416"/>
                  </a:lnTo>
                  <a:lnTo>
                    <a:pt x="944451" y="346376"/>
                  </a:lnTo>
                  <a:lnTo>
                    <a:pt x="975411" y="380911"/>
                  </a:lnTo>
                  <a:lnTo>
                    <a:pt x="1002478" y="418703"/>
                  </a:lnTo>
                  <a:lnTo>
                    <a:pt x="1025336" y="459434"/>
                  </a:lnTo>
                  <a:lnTo>
                    <a:pt x="1043667" y="502789"/>
                  </a:lnTo>
                  <a:lnTo>
                    <a:pt x="1057153" y="548448"/>
                  </a:lnTo>
                  <a:lnTo>
                    <a:pt x="1065478" y="596096"/>
                  </a:lnTo>
                  <a:lnTo>
                    <a:pt x="1068324" y="645413"/>
                  </a:lnTo>
                  <a:lnTo>
                    <a:pt x="1065478" y="694731"/>
                  </a:lnTo>
                  <a:lnTo>
                    <a:pt x="1057153" y="742379"/>
                  </a:lnTo>
                  <a:lnTo>
                    <a:pt x="1043667" y="788038"/>
                  </a:lnTo>
                  <a:lnTo>
                    <a:pt x="1025336" y="831393"/>
                  </a:lnTo>
                  <a:lnTo>
                    <a:pt x="1002478" y="872124"/>
                  </a:lnTo>
                  <a:lnTo>
                    <a:pt x="975411" y="909916"/>
                  </a:lnTo>
                  <a:lnTo>
                    <a:pt x="944451" y="944451"/>
                  </a:lnTo>
                  <a:lnTo>
                    <a:pt x="909916" y="975411"/>
                  </a:lnTo>
                  <a:lnTo>
                    <a:pt x="872124" y="1002478"/>
                  </a:lnTo>
                  <a:lnTo>
                    <a:pt x="831393" y="1025336"/>
                  </a:lnTo>
                  <a:lnTo>
                    <a:pt x="788038" y="1043667"/>
                  </a:lnTo>
                  <a:lnTo>
                    <a:pt x="742379" y="1057153"/>
                  </a:lnTo>
                  <a:lnTo>
                    <a:pt x="694731" y="1065478"/>
                  </a:lnTo>
                  <a:lnTo>
                    <a:pt x="645413" y="1068324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80204" y="4748783"/>
              <a:ext cx="1332230" cy="678180"/>
            </a:xfrm>
            <a:custGeom>
              <a:avLst/>
              <a:gdLst/>
              <a:ahLst/>
              <a:cxnLst/>
              <a:rect l="l" t="t" r="r" b="b"/>
              <a:pathLst>
                <a:path w="1332229" h="678179">
                  <a:moveTo>
                    <a:pt x="27432" y="657987"/>
                  </a:moveTo>
                  <a:lnTo>
                    <a:pt x="21209" y="652272"/>
                  </a:lnTo>
                  <a:lnTo>
                    <a:pt x="6096" y="652272"/>
                  </a:lnTo>
                  <a:lnTo>
                    <a:pt x="0" y="657987"/>
                  </a:lnTo>
                  <a:lnTo>
                    <a:pt x="0" y="672465"/>
                  </a:lnTo>
                  <a:lnTo>
                    <a:pt x="6223" y="678180"/>
                  </a:lnTo>
                  <a:lnTo>
                    <a:pt x="21336" y="678180"/>
                  </a:lnTo>
                  <a:lnTo>
                    <a:pt x="27432" y="672465"/>
                  </a:lnTo>
                  <a:lnTo>
                    <a:pt x="27432" y="657987"/>
                  </a:lnTo>
                  <a:close/>
                </a:path>
                <a:path w="1332229" h="678179">
                  <a:moveTo>
                    <a:pt x="27432" y="548259"/>
                  </a:moveTo>
                  <a:lnTo>
                    <a:pt x="21209" y="542544"/>
                  </a:lnTo>
                  <a:lnTo>
                    <a:pt x="6096" y="542544"/>
                  </a:lnTo>
                  <a:lnTo>
                    <a:pt x="0" y="548259"/>
                  </a:lnTo>
                  <a:lnTo>
                    <a:pt x="0" y="562737"/>
                  </a:lnTo>
                  <a:lnTo>
                    <a:pt x="6223" y="568452"/>
                  </a:lnTo>
                  <a:lnTo>
                    <a:pt x="21336" y="568452"/>
                  </a:lnTo>
                  <a:lnTo>
                    <a:pt x="27432" y="562737"/>
                  </a:lnTo>
                  <a:lnTo>
                    <a:pt x="27432" y="548259"/>
                  </a:lnTo>
                  <a:close/>
                </a:path>
                <a:path w="1332229" h="678179">
                  <a:moveTo>
                    <a:pt x="27432" y="440055"/>
                  </a:moveTo>
                  <a:lnTo>
                    <a:pt x="21209" y="434340"/>
                  </a:lnTo>
                  <a:lnTo>
                    <a:pt x="6096" y="434340"/>
                  </a:lnTo>
                  <a:lnTo>
                    <a:pt x="0" y="440055"/>
                  </a:lnTo>
                  <a:lnTo>
                    <a:pt x="0" y="454545"/>
                  </a:lnTo>
                  <a:lnTo>
                    <a:pt x="6223" y="460248"/>
                  </a:lnTo>
                  <a:lnTo>
                    <a:pt x="21336" y="460248"/>
                  </a:lnTo>
                  <a:lnTo>
                    <a:pt x="27432" y="454545"/>
                  </a:lnTo>
                  <a:lnTo>
                    <a:pt x="27432" y="440055"/>
                  </a:lnTo>
                  <a:close/>
                </a:path>
                <a:path w="1332229" h="678179">
                  <a:moveTo>
                    <a:pt x="27432" y="331851"/>
                  </a:moveTo>
                  <a:lnTo>
                    <a:pt x="21209" y="326136"/>
                  </a:lnTo>
                  <a:lnTo>
                    <a:pt x="6096" y="326136"/>
                  </a:lnTo>
                  <a:lnTo>
                    <a:pt x="0" y="331851"/>
                  </a:lnTo>
                  <a:lnTo>
                    <a:pt x="0" y="346329"/>
                  </a:lnTo>
                  <a:lnTo>
                    <a:pt x="6223" y="352044"/>
                  </a:lnTo>
                  <a:lnTo>
                    <a:pt x="21336" y="352044"/>
                  </a:lnTo>
                  <a:lnTo>
                    <a:pt x="27432" y="346329"/>
                  </a:lnTo>
                  <a:lnTo>
                    <a:pt x="27432" y="331851"/>
                  </a:lnTo>
                  <a:close/>
                </a:path>
                <a:path w="1332229" h="678179">
                  <a:moveTo>
                    <a:pt x="27432" y="222123"/>
                  </a:moveTo>
                  <a:lnTo>
                    <a:pt x="21209" y="216408"/>
                  </a:lnTo>
                  <a:lnTo>
                    <a:pt x="6096" y="216408"/>
                  </a:lnTo>
                  <a:lnTo>
                    <a:pt x="0" y="222123"/>
                  </a:lnTo>
                  <a:lnTo>
                    <a:pt x="0" y="236601"/>
                  </a:lnTo>
                  <a:lnTo>
                    <a:pt x="6223" y="242316"/>
                  </a:lnTo>
                  <a:lnTo>
                    <a:pt x="21336" y="242316"/>
                  </a:lnTo>
                  <a:lnTo>
                    <a:pt x="27432" y="236601"/>
                  </a:lnTo>
                  <a:lnTo>
                    <a:pt x="27432" y="222123"/>
                  </a:lnTo>
                  <a:close/>
                </a:path>
                <a:path w="1332229" h="678179">
                  <a:moveTo>
                    <a:pt x="27432" y="113919"/>
                  </a:moveTo>
                  <a:lnTo>
                    <a:pt x="21209" y="108204"/>
                  </a:lnTo>
                  <a:lnTo>
                    <a:pt x="6096" y="108204"/>
                  </a:lnTo>
                  <a:lnTo>
                    <a:pt x="0" y="113919"/>
                  </a:lnTo>
                  <a:lnTo>
                    <a:pt x="0" y="128397"/>
                  </a:lnTo>
                  <a:lnTo>
                    <a:pt x="6223" y="134112"/>
                  </a:lnTo>
                  <a:lnTo>
                    <a:pt x="21336" y="134112"/>
                  </a:lnTo>
                  <a:lnTo>
                    <a:pt x="27432" y="128397"/>
                  </a:lnTo>
                  <a:lnTo>
                    <a:pt x="27432" y="113919"/>
                  </a:lnTo>
                  <a:close/>
                </a:path>
                <a:path w="1332229" h="678179">
                  <a:moveTo>
                    <a:pt x="27432" y="5715"/>
                  </a:moveTo>
                  <a:lnTo>
                    <a:pt x="21209" y="0"/>
                  </a:lnTo>
                  <a:lnTo>
                    <a:pt x="6096" y="0"/>
                  </a:lnTo>
                  <a:lnTo>
                    <a:pt x="0" y="5715"/>
                  </a:lnTo>
                  <a:lnTo>
                    <a:pt x="0" y="20193"/>
                  </a:lnTo>
                  <a:lnTo>
                    <a:pt x="6223" y="25908"/>
                  </a:lnTo>
                  <a:lnTo>
                    <a:pt x="21336" y="25908"/>
                  </a:lnTo>
                  <a:lnTo>
                    <a:pt x="27432" y="20193"/>
                  </a:lnTo>
                  <a:lnTo>
                    <a:pt x="27432" y="5715"/>
                  </a:lnTo>
                  <a:close/>
                </a:path>
                <a:path w="1332229" h="678179">
                  <a:moveTo>
                    <a:pt x="135636" y="657987"/>
                  </a:moveTo>
                  <a:lnTo>
                    <a:pt x="129921" y="652272"/>
                  </a:lnTo>
                  <a:lnTo>
                    <a:pt x="115443" y="652272"/>
                  </a:lnTo>
                  <a:lnTo>
                    <a:pt x="109728" y="657987"/>
                  </a:lnTo>
                  <a:lnTo>
                    <a:pt x="109728" y="672465"/>
                  </a:lnTo>
                  <a:lnTo>
                    <a:pt x="115443" y="678180"/>
                  </a:lnTo>
                  <a:lnTo>
                    <a:pt x="129921" y="678180"/>
                  </a:lnTo>
                  <a:lnTo>
                    <a:pt x="135636" y="672465"/>
                  </a:lnTo>
                  <a:lnTo>
                    <a:pt x="135636" y="657987"/>
                  </a:lnTo>
                  <a:close/>
                </a:path>
                <a:path w="1332229" h="678179">
                  <a:moveTo>
                    <a:pt x="135636" y="548386"/>
                  </a:moveTo>
                  <a:lnTo>
                    <a:pt x="129921" y="542417"/>
                  </a:lnTo>
                  <a:lnTo>
                    <a:pt x="115443" y="542544"/>
                  </a:lnTo>
                  <a:lnTo>
                    <a:pt x="109728" y="548386"/>
                  </a:lnTo>
                  <a:lnTo>
                    <a:pt x="109728" y="562737"/>
                  </a:lnTo>
                  <a:lnTo>
                    <a:pt x="115443" y="568452"/>
                  </a:lnTo>
                  <a:lnTo>
                    <a:pt x="129921" y="568452"/>
                  </a:lnTo>
                  <a:lnTo>
                    <a:pt x="135636" y="562737"/>
                  </a:lnTo>
                  <a:lnTo>
                    <a:pt x="135636" y="548386"/>
                  </a:lnTo>
                  <a:close/>
                </a:path>
                <a:path w="1332229" h="678179">
                  <a:moveTo>
                    <a:pt x="135636" y="440055"/>
                  </a:moveTo>
                  <a:lnTo>
                    <a:pt x="129921" y="434340"/>
                  </a:lnTo>
                  <a:lnTo>
                    <a:pt x="115443" y="434340"/>
                  </a:lnTo>
                  <a:lnTo>
                    <a:pt x="109728" y="440055"/>
                  </a:lnTo>
                  <a:lnTo>
                    <a:pt x="109728" y="454545"/>
                  </a:lnTo>
                  <a:lnTo>
                    <a:pt x="115443" y="460248"/>
                  </a:lnTo>
                  <a:lnTo>
                    <a:pt x="129921" y="460248"/>
                  </a:lnTo>
                  <a:lnTo>
                    <a:pt x="135636" y="454545"/>
                  </a:lnTo>
                  <a:lnTo>
                    <a:pt x="135636" y="440055"/>
                  </a:lnTo>
                  <a:close/>
                </a:path>
                <a:path w="1332229" h="678179">
                  <a:moveTo>
                    <a:pt x="135636" y="331978"/>
                  </a:moveTo>
                  <a:lnTo>
                    <a:pt x="129921" y="326009"/>
                  </a:lnTo>
                  <a:lnTo>
                    <a:pt x="115443" y="326136"/>
                  </a:lnTo>
                  <a:lnTo>
                    <a:pt x="109728" y="331978"/>
                  </a:lnTo>
                  <a:lnTo>
                    <a:pt x="109728" y="346329"/>
                  </a:lnTo>
                  <a:lnTo>
                    <a:pt x="115443" y="352044"/>
                  </a:lnTo>
                  <a:lnTo>
                    <a:pt x="129921" y="352044"/>
                  </a:lnTo>
                  <a:lnTo>
                    <a:pt x="135636" y="346329"/>
                  </a:lnTo>
                  <a:lnTo>
                    <a:pt x="135636" y="331978"/>
                  </a:lnTo>
                  <a:close/>
                </a:path>
                <a:path w="1332229" h="678179">
                  <a:moveTo>
                    <a:pt x="135636" y="222250"/>
                  </a:moveTo>
                  <a:lnTo>
                    <a:pt x="129794" y="216408"/>
                  </a:lnTo>
                  <a:lnTo>
                    <a:pt x="115570" y="216408"/>
                  </a:lnTo>
                  <a:lnTo>
                    <a:pt x="109728" y="222250"/>
                  </a:lnTo>
                  <a:lnTo>
                    <a:pt x="109728" y="236474"/>
                  </a:lnTo>
                  <a:lnTo>
                    <a:pt x="115570" y="242316"/>
                  </a:lnTo>
                  <a:lnTo>
                    <a:pt x="129794" y="242316"/>
                  </a:lnTo>
                  <a:lnTo>
                    <a:pt x="135636" y="236474"/>
                  </a:lnTo>
                  <a:lnTo>
                    <a:pt x="135636" y="222250"/>
                  </a:lnTo>
                  <a:close/>
                </a:path>
                <a:path w="1332229" h="678179">
                  <a:moveTo>
                    <a:pt x="135636" y="114046"/>
                  </a:moveTo>
                  <a:lnTo>
                    <a:pt x="129921" y="108077"/>
                  </a:lnTo>
                  <a:lnTo>
                    <a:pt x="115443" y="108204"/>
                  </a:lnTo>
                  <a:lnTo>
                    <a:pt x="109728" y="114046"/>
                  </a:lnTo>
                  <a:lnTo>
                    <a:pt x="109728" y="128397"/>
                  </a:lnTo>
                  <a:lnTo>
                    <a:pt x="115443" y="134112"/>
                  </a:lnTo>
                  <a:lnTo>
                    <a:pt x="129921" y="134112"/>
                  </a:lnTo>
                  <a:lnTo>
                    <a:pt x="135636" y="128397"/>
                  </a:lnTo>
                  <a:lnTo>
                    <a:pt x="135636" y="114046"/>
                  </a:lnTo>
                  <a:close/>
                </a:path>
                <a:path w="1332229" h="678179">
                  <a:moveTo>
                    <a:pt x="135636" y="5842"/>
                  </a:moveTo>
                  <a:lnTo>
                    <a:pt x="129794" y="0"/>
                  </a:lnTo>
                  <a:lnTo>
                    <a:pt x="115570" y="0"/>
                  </a:lnTo>
                  <a:lnTo>
                    <a:pt x="109728" y="5842"/>
                  </a:lnTo>
                  <a:lnTo>
                    <a:pt x="109728" y="20066"/>
                  </a:lnTo>
                  <a:lnTo>
                    <a:pt x="115570" y="25908"/>
                  </a:lnTo>
                  <a:lnTo>
                    <a:pt x="129794" y="25908"/>
                  </a:lnTo>
                  <a:lnTo>
                    <a:pt x="135636" y="20066"/>
                  </a:lnTo>
                  <a:lnTo>
                    <a:pt x="135636" y="5842"/>
                  </a:lnTo>
                  <a:close/>
                </a:path>
                <a:path w="1332229" h="678179">
                  <a:moveTo>
                    <a:pt x="243840" y="657987"/>
                  </a:moveTo>
                  <a:lnTo>
                    <a:pt x="238125" y="652272"/>
                  </a:lnTo>
                  <a:lnTo>
                    <a:pt x="223647" y="652272"/>
                  </a:lnTo>
                  <a:lnTo>
                    <a:pt x="217932" y="657987"/>
                  </a:lnTo>
                  <a:lnTo>
                    <a:pt x="217932" y="672465"/>
                  </a:lnTo>
                  <a:lnTo>
                    <a:pt x="223647" y="678180"/>
                  </a:lnTo>
                  <a:lnTo>
                    <a:pt x="238125" y="678180"/>
                  </a:lnTo>
                  <a:lnTo>
                    <a:pt x="243840" y="672465"/>
                  </a:lnTo>
                  <a:lnTo>
                    <a:pt x="243840" y="657987"/>
                  </a:lnTo>
                  <a:close/>
                </a:path>
                <a:path w="1332229" h="678179">
                  <a:moveTo>
                    <a:pt x="243840" y="548386"/>
                  </a:moveTo>
                  <a:lnTo>
                    <a:pt x="238125" y="542417"/>
                  </a:lnTo>
                  <a:lnTo>
                    <a:pt x="223647" y="542544"/>
                  </a:lnTo>
                  <a:lnTo>
                    <a:pt x="217932" y="548386"/>
                  </a:lnTo>
                  <a:lnTo>
                    <a:pt x="217932" y="562737"/>
                  </a:lnTo>
                  <a:lnTo>
                    <a:pt x="223647" y="568452"/>
                  </a:lnTo>
                  <a:lnTo>
                    <a:pt x="238125" y="568452"/>
                  </a:lnTo>
                  <a:lnTo>
                    <a:pt x="243840" y="562737"/>
                  </a:lnTo>
                  <a:lnTo>
                    <a:pt x="243840" y="548386"/>
                  </a:lnTo>
                  <a:close/>
                </a:path>
                <a:path w="1332229" h="678179">
                  <a:moveTo>
                    <a:pt x="243840" y="440055"/>
                  </a:moveTo>
                  <a:lnTo>
                    <a:pt x="238125" y="434340"/>
                  </a:lnTo>
                  <a:lnTo>
                    <a:pt x="223647" y="434340"/>
                  </a:lnTo>
                  <a:lnTo>
                    <a:pt x="217932" y="440055"/>
                  </a:lnTo>
                  <a:lnTo>
                    <a:pt x="217932" y="454545"/>
                  </a:lnTo>
                  <a:lnTo>
                    <a:pt x="223647" y="460248"/>
                  </a:lnTo>
                  <a:lnTo>
                    <a:pt x="238125" y="460248"/>
                  </a:lnTo>
                  <a:lnTo>
                    <a:pt x="243840" y="454545"/>
                  </a:lnTo>
                  <a:lnTo>
                    <a:pt x="243840" y="440055"/>
                  </a:lnTo>
                  <a:close/>
                </a:path>
                <a:path w="1332229" h="678179">
                  <a:moveTo>
                    <a:pt x="243840" y="331978"/>
                  </a:moveTo>
                  <a:lnTo>
                    <a:pt x="238125" y="326009"/>
                  </a:lnTo>
                  <a:lnTo>
                    <a:pt x="223647" y="326136"/>
                  </a:lnTo>
                  <a:lnTo>
                    <a:pt x="217932" y="331978"/>
                  </a:lnTo>
                  <a:lnTo>
                    <a:pt x="217932" y="346329"/>
                  </a:lnTo>
                  <a:lnTo>
                    <a:pt x="223647" y="352044"/>
                  </a:lnTo>
                  <a:lnTo>
                    <a:pt x="238125" y="352044"/>
                  </a:lnTo>
                  <a:lnTo>
                    <a:pt x="243840" y="346329"/>
                  </a:lnTo>
                  <a:lnTo>
                    <a:pt x="243840" y="331978"/>
                  </a:lnTo>
                  <a:close/>
                </a:path>
                <a:path w="1332229" h="678179">
                  <a:moveTo>
                    <a:pt x="243840" y="222123"/>
                  </a:moveTo>
                  <a:lnTo>
                    <a:pt x="238125" y="216408"/>
                  </a:lnTo>
                  <a:lnTo>
                    <a:pt x="223647" y="216408"/>
                  </a:lnTo>
                  <a:lnTo>
                    <a:pt x="217932" y="222123"/>
                  </a:lnTo>
                  <a:lnTo>
                    <a:pt x="217932" y="236601"/>
                  </a:lnTo>
                  <a:lnTo>
                    <a:pt x="223647" y="242316"/>
                  </a:lnTo>
                  <a:lnTo>
                    <a:pt x="238125" y="242316"/>
                  </a:lnTo>
                  <a:lnTo>
                    <a:pt x="243840" y="236601"/>
                  </a:lnTo>
                  <a:lnTo>
                    <a:pt x="243840" y="222123"/>
                  </a:lnTo>
                  <a:close/>
                </a:path>
                <a:path w="1332229" h="678179">
                  <a:moveTo>
                    <a:pt x="243840" y="114046"/>
                  </a:moveTo>
                  <a:lnTo>
                    <a:pt x="238125" y="108077"/>
                  </a:lnTo>
                  <a:lnTo>
                    <a:pt x="223647" y="108204"/>
                  </a:lnTo>
                  <a:lnTo>
                    <a:pt x="217932" y="114046"/>
                  </a:lnTo>
                  <a:lnTo>
                    <a:pt x="217932" y="128397"/>
                  </a:lnTo>
                  <a:lnTo>
                    <a:pt x="223647" y="134112"/>
                  </a:lnTo>
                  <a:lnTo>
                    <a:pt x="238125" y="134112"/>
                  </a:lnTo>
                  <a:lnTo>
                    <a:pt x="243840" y="128397"/>
                  </a:lnTo>
                  <a:lnTo>
                    <a:pt x="243840" y="114046"/>
                  </a:lnTo>
                  <a:close/>
                </a:path>
                <a:path w="1332229" h="678179">
                  <a:moveTo>
                    <a:pt x="243840" y="5715"/>
                  </a:moveTo>
                  <a:lnTo>
                    <a:pt x="238125" y="0"/>
                  </a:lnTo>
                  <a:lnTo>
                    <a:pt x="223647" y="0"/>
                  </a:lnTo>
                  <a:lnTo>
                    <a:pt x="217932" y="5715"/>
                  </a:lnTo>
                  <a:lnTo>
                    <a:pt x="217932" y="20193"/>
                  </a:lnTo>
                  <a:lnTo>
                    <a:pt x="223647" y="25908"/>
                  </a:lnTo>
                  <a:lnTo>
                    <a:pt x="238125" y="25908"/>
                  </a:lnTo>
                  <a:lnTo>
                    <a:pt x="243840" y="20193"/>
                  </a:lnTo>
                  <a:lnTo>
                    <a:pt x="243840" y="5715"/>
                  </a:lnTo>
                  <a:close/>
                </a:path>
                <a:path w="1332229" h="678179">
                  <a:moveTo>
                    <a:pt x="353568" y="657987"/>
                  </a:moveTo>
                  <a:lnTo>
                    <a:pt x="347853" y="652272"/>
                  </a:lnTo>
                  <a:lnTo>
                    <a:pt x="333375" y="652272"/>
                  </a:lnTo>
                  <a:lnTo>
                    <a:pt x="327660" y="657987"/>
                  </a:lnTo>
                  <a:lnTo>
                    <a:pt x="327660" y="672465"/>
                  </a:lnTo>
                  <a:lnTo>
                    <a:pt x="333375" y="678180"/>
                  </a:lnTo>
                  <a:lnTo>
                    <a:pt x="347853" y="678180"/>
                  </a:lnTo>
                  <a:lnTo>
                    <a:pt x="353568" y="672465"/>
                  </a:lnTo>
                  <a:lnTo>
                    <a:pt x="353568" y="657987"/>
                  </a:lnTo>
                  <a:close/>
                </a:path>
                <a:path w="1332229" h="678179">
                  <a:moveTo>
                    <a:pt x="353568" y="548386"/>
                  </a:moveTo>
                  <a:lnTo>
                    <a:pt x="347853" y="542417"/>
                  </a:lnTo>
                  <a:lnTo>
                    <a:pt x="333375" y="542544"/>
                  </a:lnTo>
                  <a:lnTo>
                    <a:pt x="327660" y="548386"/>
                  </a:lnTo>
                  <a:lnTo>
                    <a:pt x="327660" y="562737"/>
                  </a:lnTo>
                  <a:lnTo>
                    <a:pt x="333375" y="568452"/>
                  </a:lnTo>
                  <a:lnTo>
                    <a:pt x="347853" y="568452"/>
                  </a:lnTo>
                  <a:lnTo>
                    <a:pt x="353568" y="562737"/>
                  </a:lnTo>
                  <a:lnTo>
                    <a:pt x="353568" y="548386"/>
                  </a:lnTo>
                  <a:close/>
                </a:path>
                <a:path w="1332229" h="678179">
                  <a:moveTo>
                    <a:pt x="353568" y="440055"/>
                  </a:moveTo>
                  <a:lnTo>
                    <a:pt x="347853" y="434340"/>
                  </a:lnTo>
                  <a:lnTo>
                    <a:pt x="333375" y="434340"/>
                  </a:lnTo>
                  <a:lnTo>
                    <a:pt x="327660" y="440055"/>
                  </a:lnTo>
                  <a:lnTo>
                    <a:pt x="327660" y="454545"/>
                  </a:lnTo>
                  <a:lnTo>
                    <a:pt x="333375" y="460248"/>
                  </a:lnTo>
                  <a:lnTo>
                    <a:pt x="347853" y="460248"/>
                  </a:lnTo>
                  <a:lnTo>
                    <a:pt x="353568" y="454545"/>
                  </a:lnTo>
                  <a:lnTo>
                    <a:pt x="353568" y="440055"/>
                  </a:lnTo>
                  <a:close/>
                </a:path>
                <a:path w="1332229" h="678179">
                  <a:moveTo>
                    <a:pt x="353568" y="331978"/>
                  </a:moveTo>
                  <a:lnTo>
                    <a:pt x="347853" y="326009"/>
                  </a:lnTo>
                  <a:lnTo>
                    <a:pt x="333375" y="326136"/>
                  </a:lnTo>
                  <a:lnTo>
                    <a:pt x="327660" y="331978"/>
                  </a:lnTo>
                  <a:lnTo>
                    <a:pt x="327660" y="346329"/>
                  </a:lnTo>
                  <a:lnTo>
                    <a:pt x="333375" y="352044"/>
                  </a:lnTo>
                  <a:lnTo>
                    <a:pt x="347853" y="352044"/>
                  </a:lnTo>
                  <a:lnTo>
                    <a:pt x="353568" y="346329"/>
                  </a:lnTo>
                  <a:lnTo>
                    <a:pt x="353568" y="331978"/>
                  </a:lnTo>
                  <a:close/>
                </a:path>
                <a:path w="1332229" h="678179">
                  <a:moveTo>
                    <a:pt x="353568" y="222123"/>
                  </a:moveTo>
                  <a:lnTo>
                    <a:pt x="347853" y="216408"/>
                  </a:lnTo>
                  <a:lnTo>
                    <a:pt x="333375" y="216408"/>
                  </a:lnTo>
                  <a:lnTo>
                    <a:pt x="327660" y="222123"/>
                  </a:lnTo>
                  <a:lnTo>
                    <a:pt x="327660" y="236601"/>
                  </a:lnTo>
                  <a:lnTo>
                    <a:pt x="333375" y="242316"/>
                  </a:lnTo>
                  <a:lnTo>
                    <a:pt x="347853" y="242316"/>
                  </a:lnTo>
                  <a:lnTo>
                    <a:pt x="353568" y="236601"/>
                  </a:lnTo>
                  <a:lnTo>
                    <a:pt x="353568" y="222123"/>
                  </a:lnTo>
                  <a:close/>
                </a:path>
                <a:path w="1332229" h="678179">
                  <a:moveTo>
                    <a:pt x="353568" y="114046"/>
                  </a:moveTo>
                  <a:lnTo>
                    <a:pt x="347853" y="108077"/>
                  </a:lnTo>
                  <a:lnTo>
                    <a:pt x="333375" y="108204"/>
                  </a:lnTo>
                  <a:lnTo>
                    <a:pt x="327660" y="114046"/>
                  </a:lnTo>
                  <a:lnTo>
                    <a:pt x="327660" y="128397"/>
                  </a:lnTo>
                  <a:lnTo>
                    <a:pt x="333375" y="134112"/>
                  </a:lnTo>
                  <a:lnTo>
                    <a:pt x="347853" y="134112"/>
                  </a:lnTo>
                  <a:lnTo>
                    <a:pt x="353568" y="128397"/>
                  </a:lnTo>
                  <a:lnTo>
                    <a:pt x="353568" y="114046"/>
                  </a:lnTo>
                  <a:close/>
                </a:path>
                <a:path w="1332229" h="678179">
                  <a:moveTo>
                    <a:pt x="353568" y="5715"/>
                  </a:moveTo>
                  <a:lnTo>
                    <a:pt x="347853" y="0"/>
                  </a:lnTo>
                  <a:lnTo>
                    <a:pt x="333375" y="0"/>
                  </a:lnTo>
                  <a:lnTo>
                    <a:pt x="327660" y="5715"/>
                  </a:lnTo>
                  <a:lnTo>
                    <a:pt x="327660" y="20193"/>
                  </a:lnTo>
                  <a:lnTo>
                    <a:pt x="333375" y="25908"/>
                  </a:lnTo>
                  <a:lnTo>
                    <a:pt x="347853" y="25908"/>
                  </a:lnTo>
                  <a:lnTo>
                    <a:pt x="353568" y="20193"/>
                  </a:lnTo>
                  <a:lnTo>
                    <a:pt x="353568" y="5715"/>
                  </a:lnTo>
                  <a:close/>
                </a:path>
                <a:path w="1332229" h="678179">
                  <a:moveTo>
                    <a:pt x="461772" y="657987"/>
                  </a:moveTo>
                  <a:lnTo>
                    <a:pt x="456057" y="652272"/>
                  </a:lnTo>
                  <a:lnTo>
                    <a:pt x="441579" y="652272"/>
                  </a:lnTo>
                  <a:lnTo>
                    <a:pt x="435864" y="657987"/>
                  </a:lnTo>
                  <a:lnTo>
                    <a:pt x="435864" y="672465"/>
                  </a:lnTo>
                  <a:lnTo>
                    <a:pt x="441579" y="678180"/>
                  </a:lnTo>
                  <a:lnTo>
                    <a:pt x="456057" y="678180"/>
                  </a:lnTo>
                  <a:lnTo>
                    <a:pt x="461772" y="672465"/>
                  </a:lnTo>
                  <a:lnTo>
                    <a:pt x="461772" y="657987"/>
                  </a:lnTo>
                  <a:close/>
                </a:path>
                <a:path w="1332229" h="678179">
                  <a:moveTo>
                    <a:pt x="461772" y="548386"/>
                  </a:moveTo>
                  <a:lnTo>
                    <a:pt x="456057" y="542417"/>
                  </a:lnTo>
                  <a:lnTo>
                    <a:pt x="441579" y="542544"/>
                  </a:lnTo>
                  <a:lnTo>
                    <a:pt x="435864" y="548386"/>
                  </a:lnTo>
                  <a:lnTo>
                    <a:pt x="435864" y="562737"/>
                  </a:lnTo>
                  <a:lnTo>
                    <a:pt x="441579" y="568452"/>
                  </a:lnTo>
                  <a:lnTo>
                    <a:pt x="456057" y="568452"/>
                  </a:lnTo>
                  <a:lnTo>
                    <a:pt x="461772" y="562737"/>
                  </a:lnTo>
                  <a:lnTo>
                    <a:pt x="461772" y="548386"/>
                  </a:lnTo>
                  <a:close/>
                </a:path>
                <a:path w="1332229" h="678179">
                  <a:moveTo>
                    <a:pt x="461772" y="440055"/>
                  </a:moveTo>
                  <a:lnTo>
                    <a:pt x="456057" y="434340"/>
                  </a:lnTo>
                  <a:lnTo>
                    <a:pt x="441579" y="434340"/>
                  </a:lnTo>
                  <a:lnTo>
                    <a:pt x="435864" y="440055"/>
                  </a:lnTo>
                  <a:lnTo>
                    <a:pt x="435864" y="454545"/>
                  </a:lnTo>
                  <a:lnTo>
                    <a:pt x="441579" y="460248"/>
                  </a:lnTo>
                  <a:lnTo>
                    <a:pt x="456057" y="460248"/>
                  </a:lnTo>
                  <a:lnTo>
                    <a:pt x="461772" y="454545"/>
                  </a:lnTo>
                  <a:lnTo>
                    <a:pt x="461772" y="440055"/>
                  </a:lnTo>
                  <a:close/>
                </a:path>
                <a:path w="1332229" h="678179">
                  <a:moveTo>
                    <a:pt x="461772" y="331978"/>
                  </a:moveTo>
                  <a:lnTo>
                    <a:pt x="456057" y="326009"/>
                  </a:lnTo>
                  <a:lnTo>
                    <a:pt x="441579" y="326136"/>
                  </a:lnTo>
                  <a:lnTo>
                    <a:pt x="435864" y="331978"/>
                  </a:lnTo>
                  <a:lnTo>
                    <a:pt x="435864" y="346329"/>
                  </a:lnTo>
                  <a:lnTo>
                    <a:pt x="441579" y="352044"/>
                  </a:lnTo>
                  <a:lnTo>
                    <a:pt x="456057" y="352044"/>
                  </a:lnTo>
                  <a:lnTo>
                    <a:pt x="461772" y="346329"/>
                  </a:lnTo>
                  <a:lnTo>
                    <a:pt x="461772" y="331978"/>
                  </a:lnTo>
                  <a:close/>
                </a:path>
                <a:path w="1332229" h="678179">
                  <a:moveTo>
                    <a:pt x="461772" y="222123"/>
                  </a:moveTo>
                  <a:lnTo>
                    <a:pt x="456057" y="216408"/>
                  </a:lnTo>
                  <a:lnTo>
                    <a:pt x="441579" y="216408"/>
                  </a:lnTo>
                  <a:lnTo>
                    <a:pt x="435864" y="222123"/>
                  </a:lnTo>
                  <a:lnTo>
                    <a:pt x="435864" y="236601"/>
                  </a:lnTo>
                  <a:lnTo>
                    <a:pt x="441579" y="242316"/>
                  </a:lnTo>
                  <a:lnTo>
                    <a:pt x="456057" y="242316"/>
                  </a:lnTo>
                  <a:lnTo>
                    <a:pt x="461772" y="236601"/>
                  </a:lnTo>
                  <a:lnTo>
                    <a:pt x="461772" y="222123"/>
                  </a:lnTo>
                  <a:close/>
                </a:path>
                <a:path w="1332229" h="678179">
                  <a:moveTo>
                    <a:pt x="461772" y="114046"/>
                  </a:moveTo>
                  <a:lnTo>
                    <a:pt x="456057" y="108077"/>
                  </a:lnTo>
                  <a:lnTo>
                    <a:pt x="441579" y="108204"/>
                  </a:lnTo>
                  <a:lnTo>
                    <a:pt x="435864" y="114046"/>
                  </a:lnTo>
                  <a:lnTo>
                    <a:pt x="435864" y="128397"/>
                  </a:lnTo>
                  <a:lnTo>
                    <a:pt x="441579" y="134112"/>
                  </a:lnTo>
                  <a:lnTo>
                    <a:pt x="456057" y="134112"/>
                  </a:lnTo>
                  <a:lnTo>
                    <a:pt x="461772" y="128397"/>
                  </a:lnTo>
                  <a:lnTo>
                    <a:pt x="461772" y="114046"/>
                  </a:lnTo>
                  <a:close/>
                </a:path>
                <a:path w="1332229" h="678179">
                  <a:moveTo>
                    <a:pt x="461772" y="5715"/>
                  </a:moveTo>
                  <a:lnTo>
                    <a:pt x="456057" y="0"/>
                  </a:lnTo>
                  <a:lnTo>
                    <a:pt x="441579" y="0"/>
                  </a:lnTo>
                  <a:lnTo>
                    <a:pt x="435864" y="5715"/>
                  </a:lnTo>
                  <a:lnTo>
                    <a:pt x="435864" y="20193"/>
                  </a:lnTo>
                  <a:lnTo>
                    <a:pt x="441579" y="25908"/>
                  </a:lnTo>
                  <a:lnTo>
                    <a:pt x="456057" y="25908"/>
                  </a:lnTo>
                  <a:lnTo>
                    <a:pt x="461772" y="20193"/>
                  </a:lnTo>
                  <a:lnTo>
                    <a:pt x="461772" y="5715"/>
                  </a:lnTo>
                  <a:close/>
                </a:path>
                <a:path w="1332229" h="678179">
                  <a:moveTo>
                    <a:pt x="569976" y="657987"/>
                  </a:moveTo>
                  <a:lnTo>
                    <a:pt x="564261" y="652272"/>
                  </a:lnTo>
                  <a:lnTo>
                    <a:pt x="549783" y="652272"/>
                  </a:lnTo>
                  <a:lnTo>
                    <a:pt x="544068" y="657987"/>
                  </a:lnTo>
                  <a:lnTo>
                    <a:pt x="544068" y="672465"/>
                  </a:lnTo>
                  <a:lnTo>
                    <a:pt x="549783" y="678180"/>
                  </a:lnTo>
                  <a:lnTo>
                    <a:pt x="564261" y="678180"/>
                  </a:lnTo>
                  <a:lnTo>
                    <a:pt x="569976" y="672465"/>
                  </a:lnTo>
                  <a:lnTo>
                    <a:pt x="569976" y="657987"/>
                  </a:lnTo>
                  <a:close/>
                </a:path>
                <a:path w="1332229" h="678179">
                  <a:moveTo>
                    <a:pt x="569976" y="548259"/>
                  </a:moveTo>
                  <a:lnTo>
                    <a:pt x="564261" y="542544"/>
                  </a:lnTo>
                  <a:lnTo>
                    <a:pt x="549783" y="542544"/>
                  </a:lnTo>
                  <a:lnTo>
                    <a:pt x="544068" y="548259"/>
                  </a:lnTo>
                  <a:lnTo>
                    <a:pt x="544068" y="562737"/>
                  </a:lnTo>
                  <a:lnTo>
                    <a:pt x="549783" y="568452"/>
                  </a:lnTo>
                  <a:lnTo>
                    <a:pt x="564261" y="568452"/>
                  </a:lnTo>
                  <a:lnTo>
                    <a:pt x="569976" y="562737"/>
                  </a:lnTo>
                  <a:lnTo>
                    <a:pt x="569976" y="548259"/>
                  </a:lnTo>
                  <a:close/>
                </a:path>
                <a:path w="1332229" h="678179">
                  <a:moveTo>
                    <a:pt x="569976" y="440055"/>
                  </a:moveTo>
                  <a:lnTo>
                    <a:pt x="564261" y="434340"/>
                  </a:lnTo>
                  <a:lnTo>
                    <a:pt x="549783" y="434340"/>
                  </a:lnTo>
                  <a:lnTo>
                    <a:pt x="544068" y="440055"/>
                  </a:lnTo>
                  <a:lnTo>
                    <a:pt x="544068" y="454545"/>
                  </a:lnTo>
                  <a:lnTo>
                    <a:pt x="549783" y="460248"/>
                  </a:lnTo>
                  <a:lnTo>
                    <a:pt x="564261" y="460248"/>
                  </a:lnTo>
                  <a:lnTo>
                    <a:pt x="569976" y="454545"/>
                  </a:lnTo>
                  <a:lnTo>
                    <a:pt x="569976" y="440055"/>
                  </a:lnTo>
                  <a:close/>
                </a:path>
                <a:path w="1332229" h="678179">
                  <a:moveTo>
                    <a:pt x="569976" y="331851"/>
                  </a:moveTo>
                  <a:lnTo>
                    <a:pt x="564261" y="326136"/>
                  </a:lnTo>
                  <a:lnTo>
                    <a:pt x="549783" y="326136"/>
                  </a:lnTo>
                  <a:lnTo>
                    <a:pt x="544068" y="331851"/>
                  </a:lnTo>
                  <a:lnTo>
                    <a:pt x="544068" y="346329"/>
                  </a:lnTo>
                  <a:lnTo>
                    <a:pt x="549783" y="352044"/>
                  </a:lnTo>
                  <a:lnTo>
                    <a:pt x="564261" y="352044"/>
                  </a:lnTo>
                  <a:lnTo>
                    <a:pt x="569976" y="346329"/>
                  </a:lnTo>
                  <a:lnTo>
                    <a:pt x="569976" y="331851"/>
                  </a:lnTo>
                  <a:close/>
                </a:path>
                <a:path w="1332229" h="678179">
                  <a:moveTo>
                    <a:pt x="569976" y="222250"/>
                  </a:moveTo>
                  <a:lnTo>
                    <a:pt x="564134" y="216408"/>
                  </a:lnTo>
                  <a:lnTo>
                    <a:pt x="549910" y="216408"/>
                  </a:lnTo>
                  <a:lnTo>
                    <a:pt x="544068" y="222250"/>
                  </a:lnTo>
                  <a:lnTo>
                    <a:pt x="544068" y="236474"/>
                  </a:lnTo>
                  <a:lnTo>
                    <a:pt x="549910" y="242316"/>
                  </a:lnTo>
                  <a:lnTo>
                    <a:pt x="564134" y="242316"/>
                  </a:lnTo>
                  <a:lnTo>
                    <a:pt x="569976" y="236474"/>
                  </a:lnTo>
                  <a:lnTo>
                    <a:pt x="569976" y="222250"/>
                  </a:lnTo>
                  <a:close/>
                </a:path>
                <a:path w="1332229" h="678179">
                  <a:moveTo>
                    <a:pt x="569976" y="113919"/>
                  </a:moveTo>
                  <a:lnTo>
                    <a:pt x="564261" y="108204"/>
                  </a:lnTo>
                  <a:lnTo>
                    <a:pt x="549783" y="108204"/>
                  </a:lnTo>
                  <a:lnTo>
                    <a:pt x="544068" y="113919"/>
                  </a:lnTo>
                  <a:lnTo>
                    <a:pt x="544068" y="128397"/>
                  </a:lnTo>
                  <a:lnTo>
                    <a:pt x="549783" y="134112"/>
                  </a:lnTo>
                  <a:lnTo>
                    <a:pt x="564261" y="134112"/>
                  </a:lnTo>
                  <a:lnTo>
                    <a:pt x="569976" y="128397"/>
                  </a:lnTo>
                  <a:lnTo>
                    <a:pt x="569976" y="113919"/>
                  </a:lnTo>
                  <a:close/>
                </a:path>
                <a:path w="1332229" h="678179">
                  <a:moveTo>
                    <a:pt x="569976" y="5842"/>
                  </a:moveTo>
                  <a:lnTo>
                    <a:pt x="564134" y="0"/>
                  </a:lnTo>
                  <a:lnTo>
                    <a:pt x="549910" y="0"/>
                  </a:lnTo>
                  <a:lnTo>
                    <a:pt x="544068" y="5842"/>
                  </a:lnTo>
                  <a:lnTo>
                    <a:pt x="544068" y="20066"/>
                  </a:lnTo>
                  <a:lnTo>
                    <a:pt x="549910" y="25908"/>
                  </a:lnTo>
                  <a:lnTo>
                    <a:pt x="564134" y="25908"/>
                  </a:lnTo>
                  <a:lnTo>
                    <a:pt x="569976" y="20066"/>
                  </a:lnTo>
                  <a:lnTo>
                    <a:pt x="569976" y="5842"/>
                  </a:lnTo>
                  <a:close/>
                </a:path>
                <a:path w="1332229" h="678179">
                  <a:moveTo>
                    <a:pt x="678180" y="657987"/>
                  </a:moveTo>
                  <a:lnTo>
                    <a:pt x="672465" y="652272"/>
                  </a:lnTo>
                  <a:lnTo>
                    <a:pt x="657987" y="652272"/>
                  </a:lnTo>
                  <a:lnTo>
                    <a:pt x="652272" y="657987"/>
                  </a:lnTo>
                  <a:lnTo>
                    <a:pt x="652272" y="672465"/>
                  </a:lnTo>
                  <a:lnTo>
                    <a:pt x="657987" y="678180"/>
                  </a:lnTo>
                  <a:lnTo>
                    <a:pt x="672465" y="678180"/>
                  </a:lnTo>
                  <a:lnTo>
                    <a:pt x="678180" y="672465"/>
                  </a:lnTo>
                  <a:lnTo>
                    <a:pt x="678180" y="657987"/>
                  </a:lnTo>
                  <a:close/>
                </a:path>
                <a:path w="1332229" h="678179">
                  <a:moveTo>
                    <a:pt x="678180" y="548386"/>
                  </a:moveTo>
                  <a:lnTo>
                    <a:pt x="672465" y="542417"/>
                  </a:lnTo>
                  <a:lnTo>
                    <a:pt x="657987" y="542544"/>
                  </a:lnTo>
                  <a:lnTo>
                    <a:pt x="652272" y="548386"/>
                  </a:lnTo>
                  <a:lnTo>
                    <a:pt x="652272" y="562737"/>
                  </a:lnTo>
                  <a:lnTo>
                    <a:pt x="657987" y="568452"/>
                  </a:lnTo>
                  <a:lnTo>
                    <a:pt x="672465" y="568452"/>
                  </a:lnTo>
                  <a:lnTo>
                    <a:pt x="678180" y="562737"/>
                  </a:lnTo>
                  <a:lnTo>
                    <a:pt x="678180" y="548386"/>
                  </a:lnTo>
                  <a:close/>
                </a:path>
                <a:path w="1332229" h="678179">
                  <a:moveTo>
                    <a:pt x="678180" y="440055"/>
                  </a:moveTo>
                  <a:lnTo>
                    <a:pt x="672465" y="434340"/>
                  </a:lnTo>
                  <a:lnTo>
                    <a:pt x="657987" y="434340"/>
                  </a:lnTo>
                  <a:lnTo>
                    <a:pt x="652272" y="440055"/>
                  </a:lnTo>
                  <a:lnTo>
                    <a:pt x="652272" y="454545"/>
                  </a:lnTo>
                  <a:lnTo>
                    <a:pt x="657987" y="460248"/>
                  </a:lnTo>
                  <a:lnTo>
                    <a:pt x="672465" y="460248"/>
                  </a:lnTo>
                  <a:lnTo>
                    <a:pt x="678180" y="454545"/>
                  </a:lnTo>
                  <a:lnTo>
                    <a:pt x="678180" y="440055"/>
                  </a:lnTo>
                  <a:close/>
                </a:path>
                <a:path w="1332229" h="678179">
                  <a:moveTo>
                    <a:pt x="678180" y="331978"/>
                  </a:moveTo>
                  <a:lnTo>
                    <a:pt x="672465" y="326009"/>
                  </a:lnTo>
                  <a:lnTo>
                    <a:pt x="657987" y="326136"/>
                  </a:lnTo>
                  <a:lnTo>
                    <a:pt x="652272" y="331978"/>
                  </a:lnTo>
                  <a:lnTo>
                    <a:pt x="652272" y="346329"/>
                  </a:lnTo>
                  <a:lnTo>
                    <a:pt x="657987" y="352044"/>
                  </a:lnTo>
                  <a:lnTo>
                    <a:pt x="672465" y="352044"/>
                  </a:lnTo>
                  <a:lnTo>
                    <a:pt x="678180" y="346329"/>
                  </a:lnTo>
                  <a:lnTo>
                    <a:pt x="678180" y="331978"/>
                  </a:lnTo>
                  <a:close/>
                </a:path>
                <a:path w="1332229" h="678179">
                  <a:moveTo>
                    <a:pt x="678180" y="222123"/>
                  </a:moveTo>
                  <a:lnTo>
                    <a:pt x="672465" y="216408"/>
                  </a:lnTo>
                  <a:lnTo>
                    <a:pt x="657987" y="216408"/>
                  </a:lnTo>
                  <a:lnTo>
                    <a:pt x="652272" y="222123"/>
                  </a:lnTo>
                  <a:lnTo>
                    <a:pt x="652272" y="236601"/>
                  </a:lnTo>
                  <a:lnTo>
                    <a:pt x="657987" y="242316"/>
                  </a:lnTo>
                  <a:lnTo>
                    <a:pt x="672465" y="242316"/>
                  </a:lnTo>
                  <a:lnTo>
                    <a:pt x="678180" y="236601"/>
                  </a:lnTo>
                  <a:lnTo>
                    <a:pt x="678180" y="222123"/>
                  </a:lnTo>
                  <a:close/>
                </a:path>
                <a:path w="1332229" h="678179">
                  <a:moveTo>
                    <a:pt x="678180" y="114046"/>
                  </a:moveTo>
                  <a:lnTo>
                    <a:pt x="672465" y="108077"/>
                  </a:lnTo>
                  <a:lnTo>
                    <a:pt x="657987" y="108204"/>
                  </a:lnTo>
                  <a:lnTo>
                    <a:pt x="652272" y="114046"/>
                  </a:lnTo>
                  <a:lnTo>
                    <a:pt x="652272" y="128397"/>
                  </a:lnTo>
                  <a:lnTo>
                    <a:pt x="657987" y="134112"/>
                  </a:lnTo>
                  <a:lnTo>
                    <a:pt x="672465" y="134112"/>
                  </a:lnTo>
                  <a:lnTo>
                    <a:pt x="678180" y="128397"/>
                  </a:lnTo>
                  <a:lnTo>
                    <a:pt x="678180" y="114046"/>
                  </a:lnTo>
                  <a:close/>
                </a:path>
                <a:path w="1332229" h="678179">
                  <a:moveTo>
                    <a:pt x="678180" y="5715"/>
                  </a:moveTo>
                  <a:lnTo>
                    <a:pt x="672465" y="0"/>
                  </a:lnTo>
                  <a:lnTo>
                    <a:pt x="657987" y="0"/>
                  </a:lnTo>
                  <a:lnTo>
                    <a:pt x="652272" y="5715"/>
                  </a:lnTo>
                  <a:lnTo>
                    <a:pt x="652272" y="20193"/>
                  </a:lnTo>
                  <a:lnTo>
                    <a:pt x="657987" y="25908"/>
                  </a:lnTo>
                  <a:lnTo>
                    <a:pt x="672465" y="25908"/>
                  </a:lnTo>
                  <a:lnTo>
                    <a:pt x="678180" y="20193"/>
                  </a:lnTo>
                  <a:lnTo>
                    <a:pt x="678180" y="5715"/>
                  </a:lnTo>
                  <a:close/>
                </a:path>
                <a:path w="1332229" h="678179">
                  <a:moveTo>
                    <a:pt x="787908" y="331978"/>
                  </a:moveTo>
                  <a:lnTo>
                    <a:pt x="782193" y="326009"/>
                  </a:lnTo>
                  <a:lnTo>
                    <a:pt x="767715" y="326136"/>
                  </a:lnTo>
                  <a:lnTo>
                    <a:pt x="762000" y="331978"/>
                  </a:lnTo>
                  <a:lnTo>
                    <a:pt x="762000" y="346329"/>
                  </a:lnTo>
                  <a:lnTo>
                    <a:pt x="767715" y="352044"/>
                  </a:lnTo>
                  <a:lnTo>
                    <a:pt x="782193" y="352044"/>
                  </a:lnTo>
                  <a:lnTo>
                    <a:pt x="787908" y="346329"/>
                  </a:lnTo>
                  <a:lnTo>
                    <a:pt x="787908" y="331978"/>
                  </a:lnTo>
                  <a:close/>
                </a:path>
                <a:path w="1332229" h="678179">
                  <a:moveTo>
                    <a:pt x="787908" y="222123"/>
                  </a:moveTo>
                  <a:lnTo>
                    <a:pt x="782193" y="216408"/>
                  </a:lnTo>
                  <a:lnTo>
                    <a:pt x="767715" y="216408"/>
                  </a:lnTo>
                  <a:lnTo>
                    <a:pt x="762000" y="222123"/>
                  </a:lnTo>
                  <a:lnTo>
                    <a:pt x="762000" y="236601"/>
                  </a:lnTo>
                  <a:lnTo>
                    <a:pt x="767715" y="242316"/>
                  </a:lnTo>
                  <a:lnTo>
                    <a:pt x="782193" y="242316"/>
                  </a:lnTo>
                  <a:lnTo>
                    <a:pt x="787908" y="236601"/>
                  </a:lnTo>
                  <a:lnTo>
                    <a:pt x="787908" y="222123"/>
                  </a:lnTo>
                  <a:close/>
                </a:path>
                <a:path w="1332229" h="678179">
                  <a:moveTo>
                    <a:pt x="787908" y="114046"/>
                  </a:moveTo>
                  <a:lnTo>
                    <a:pt x="782193" y="108077"/>
                  </a:lnTo>
                  <a:lnTo>
                    <a:pt x="767715" y="108204"/>
                  </a:lnTo>
                  <a:lnTo>
                    <a:pt x="762000" y="114046"/>
                  </a:lnTo>
                  <a:lnTo>
                    <a:pt x="762000" y="128397"/>
                  </a:lnTo>
                  <a:lnTo>
                    <a:pt x="767715" y="134112"/>
                  </a:lnTo>
                  <a:lnTo>
                    <a:pt x="782193" y="134112"/>
                  </a:lnTo>
                  <a:lnTo>
                    <a:pt x="787908" y="128397"/>
                  </a:lnTo>
                  <a:lnTo>
                    <a:pt x="787908" y="114046"/>
                  </a:lnTo>
                  <a:close/>
                </a:path>
                <a:path w="1332229" h="678179">
                  <a:moveTo>
                    <a:pt x="787908" y="5715"/>
                  </a:moveTo>
                  <a:lnTo>
                    <a:pt x="782193" y="0"/>
                  </a:lnTo>
                  <a:lnTo>
                    <a:pt x="767588" y="0"/>
                  </a:lnTo>
                  <a:lnTo>
                    <a:pt x="762000" y="5715"/>
                  </a:lnTo>
                  <a:lnTo>
                    <a:pt x="762000" y="20193"/>
                  </a:lnTo>
                  <a:lnTo>
                    <a:pt x="767715" y="25908"/>
                  </a:lnTo>
                  <a:lnTo>
                    <a:pt x="782193" y="25908"/>
                  </a:lnTo>
                  <a:lnTo>
                    <a:pt x="787908" y="20193"/>
                  </a:lnTo>
                  <a:lnTo>
                    <a:pt x="787908" y="5715"/>
                  </a:lnTo>
                  <a:close/>
                </a:path>
                <a:path w="1332229" h="678179">
                  <a:moveTo>
                    <a:pt x="896112" y="331978"/>
                  </a:moveTo>
                  <a:lnTo>
                    <a:pt x="890397" y="326009"/>
                  </a:lnTo>
                  <a:lnTo>
                    <a:pt x="875919" y="326136"/>
                  </a:lnTo>
                  <a:lnTo>
                    <a:pt x="870204" y="331978"/>
                  </a:lnTo>
                  <a:lnTo>
                    <a:pt x="870204" y="346329"/>
                  </a:lnTo>
                  <a:lnTo>
                    <a:pt x="875919" y="352044"/>
                  </a:lnTo>
                  <a:lnTo>
                    <a:pt x="890397" y="352044"/>
                  </a:lnTo>
                  <a:lnTo>
                    <a:pt x="896112" y="346329"/>
                  </a:lnTo>
                  <a:lnTo>
                    <a:pt x="896112" y="331978"/>
                  </a:lnTo>
                  <a:close/>
                </a:path>
                <a:path w="1332229" h="678179">
                  <a:moveTo>
                    <a:pt x="896112" y="222123"/>
                  </a:moveTo>
                  <a:lnTo>
                    <a:pt x="890397" y="216408"/>
                  </a:lnTo>
                  <a:lnTo>
                    <a:pt x="875919" y="216408"/>
                  </a:lnTo>
                  <a:lnTo>
                    <a:pt x="870204" y="222123"/>
                  </a:lnTo>
                  <a:lnTo>
                    <a:pt x="870204" y="236601"/>
                  </a:lnTo>
                  <a:lnTo>
                    <a:pt x="875919" y="242316"/>
                  </a:lnTo>
                  <a:lnTo>
                    <a:pt x="890397" y="242316"/>
                  </a:lnTo>
                  <a:lnTo>
                    <a:pt x="896112" y="236601"/>
                  </a:lnTo>
                  <a:lnTo>
                    <a:pt x="896112" y="222123"/>
                  </a:lnTo>
                  <a:close/>
                </a:path>
                <a:path w="1332229" h="678179">
                  <a:moveTo>
                    <a:pt x="896112" y="114046"/>
                  </a:moveTo>
                  <a:lnTo>
                    <a:pt x="890397" y="108077"/>
                  </a:lnTo>
                  <a:lnTo>
                    <a:pt x="875919" y="108204"/>
                  </a:lnTo>
                  <a:lnTo>
                    <a:pt x="870204" y="114046"/>
                  </a:lnTo>
                  <a:lnTo>
                    <a:pt x="870204" y="128397"/>
                  </a:lnTo>
                  <a:lnTo>
                    <a:pt x="875919" y="134112"/>
                  </a:lnTo>
                  <a:lnTo>
                    <a:pt x="890397" y="134112"/>
                  </a:lnTo>
                  <a:lnTo>
                    <a:pt x="896112" y="128397"/>
                  </a:lnTo>
                  <a:lnTo>
                    <a:pt x="896112" y="114046"/>
                  </a:lnTo>
                  <a:close/>
                </a:path>
                <a:path w="1332229" h="678179">
                  <a:moveTo>
                    <a:pt x="896112" y="5715"/>
                  </a:moveTo>
                  <a:lnTo>
                    <a:pt x="890397" y="0"/>
                  </a:lnTo>
                  <a:lnTo>
                    <a:pt x="875919" y="0"/>
                  </a:lnTo>
                  <a:lnTo>
                    <a:pt x="870204" y="5715"/>
                  </a:lnTo>
                  <a:lnTo>
                    <a:pt x="870204" y="20193"/>
                  </a:lnTo>
                  <a:lnTo>
                    <a:pt x="875919" y="25908"/>
                  </a:lnTo>
                  <a:lnTo>
                    <a:pt x="890397" y="25908"/>
                  </a:lnTo>
                  <a:lnTo>
                    <a:pt x="896112" y="20193"/>
                  </a:lnTo>
                  <a:lnTo>
                    <a:pt x="896112" y="5715"/>
                  </a:lnTo>
                  <a:close/>
                </a:path>
                <a:path w="1332229" h="678179">
                  <a:moveTo>
                    <a:pt x="1005840" y="331978"/>
                  </a:moveTo>
                  <a:lnTo>
                    <a:pt x="999871" y="326009"/>
                  </a:lnTo>
                  <a:lnTo>
                    <a:pt x="985647" y="326136"/>
                  </a:lnTo>
                  <a:lnTo>
                    <a:pt x="979932" y="331978"/>
                  </a:lnTo>
                  <a:lnTo>
                    <a:pt x="979932" y="346329"/>
                  </a:lnTo>
                  <a:lnTo>
                    <a:pt x="985647" y="352044"/>
                  </a:lnTo>
                  <a:lnTo>
                    <a:pt x="1000125" y="352044"/>
                  </a:lnTo>
                  <a:lnTo>
                    <a:pt x="1005840" y="346329"/>
                  </a:lnTo>
                  <a:lnTo>
                    <a:pt x="1005840" y="331978"/>
                  </a:lnTo>
                  <a:close/>
                </a:path>
                <a:path w="1332229" h="678179">
                  <a:moveTo>
                    <a:pt x="1005840" y="222123"/>
                  </a:moveTo>
                  <a:lnTo>
                    <a:pt x="999871" y="216408"/>
                  </a:lnTo>
                  <a:lnTo>
                    <a:pt x="985647" y="216408"/>
                  </a:lnTo>
                  <a:lnTo>
                    <a:pt x="979932" y="222123"/>
                  </a:lnTo>
                  <a:lnTo>
                    <a:pt x="979932" y="236601"/>
                  </a:lnTo>
                  <a:lnTo>
                    <a:pt x="985647" y="242316"/>
                  </a:lnTo>
                  <a:lnTo>
                    <a:pt x="1000125" y="242316"/>
                  </a:lnTo>
                  <a:lnTo>
                    <a:pt x="1005840" y="236601"/>
                  </a:lnTo>
                  <a:lnTo>
                    <a:pt x="1005840" y="222123"/>
                  </a:lnTo>
                  <a:close/>
                </a:path>
                <a:path w="1332229" h="678179">
                  <a:moveTo>
                    <a:pt x="1005840" y="114046"/>
                  </a:moveTo>
                  <a:lnTo>
                    <a:pt x="999871" y="108077"/>
                  </a:lnTo>
                  <a:lnTo>
                    <a:pt x="985647" y="108204"/>
                  </a:lnTo>
                  <a:lnTo>
                    <a:pt x="979932" y="114046"/>
                  </a:lnTo>
                  <a:lnTo>
                    <a:pt x="979932" y="128397"/>
                  </a:lnTo>
                  <a:lnTo>
                    <a:pt x="985647" y="134112"/>
                  </a:lnTo>
                  <a:lnTo>
                    <a:pt x="1000125" y="134112"/>
                  </a:lnTo>
                  <a:lnTo>
                    <a:pt x="1005840" y="128397"/>
                  </a:lnTo>
                  <a:lnTo>
                    <a:pt x="1005840" y="114046"/>
                  </a:lnTo>
                  <a:close/>
                </a:path>
                <a:path w="1332229" h="678179">
                  <a:moveTo>
                    <a:pt x="1005840" y="5715"/>
                  </a:moveTo>
                  <a:lnTo>
                    <a:pt x="999871" y="0"/>
                  </a:lnTo>
                  <a:lnTo>
                    <a:pt x="985520" y="0"/>
                  </a:lnTo>
                  <a:lnTo>
                    <a:pt x="979932" y="5715"/>
                  </a:lnTo>
                  <a:lnTo>
                    <a:pt x="979932" y="20193"/>
                  </a:lnTo>
                  <a:lnTo>
                    <a:pt x="985647" y="25908"/>
                  </a:lnTo>
                  <a:lnTo>
                    <a:pt x="1000125" y="25908"/>
                  </a:lnTo>
                  <a:lnTo>
                    <a:pt x="1005840" y="20193"/>
                  </a:lnTo>
                  <a:lnTo>
                    <a:pt x="1005840" y="5715"/>
                  </a:lnTo>
                  <a:close/>
                </a:path>
                <a:path w="1332229" h="678179">
                  <a:moveTo>
                    <a:pt x="1114044" y="331978"/>
                  </a:moveTo>
                  <a:lnTo>
                    <a:pt x="1108329" y="326009"/>
                  </a:lnTo>
                  <a:lnTo>
                    <a:pt x="1093851" y="326136"/>
                  </a:lnTo>
                  <a:lnTo>
                    <a:pt x="1088136" y="331978"/>
                  </a:lnTo>
                  <a:lnTo>
                    <a:pt x="1088136" y="346329"/>
                  </a:lnTo>
                  <a:lnTo>
                    <a:pt x="1093851" y="352044"/>
                  </a:lnTo>
                  <a:lnTo>
                    <a:pt x="1108329" y="352044"/>
                  </a:lnTo>
                  <a:lnTo>
                    <a:pt x="1114044" y="346329"/>
                  </a:lnTo>
                  <a:lnTo>
                    <a:pt x="1114044" y="331978"/>
                  </a:lnTo>
                  <a:close/>
                </a:path>
                <a:path w="1332229" h="678179">
                  <a:moveTo>
                    <a:pt x="1114044" y="222123"/>
                  </a:moveTo>
                  <a:lnTo>
                    <a:pt x="1108329" y="216408"/>
                  </a:lnTo>
                  <a:lnTo>
                    <a:pt x="1093851" y="216408"/>
                  </a:lnTo>
                  <a:lnTo>
                    <a:pt x="1088136" y="222123"/>
                  </a:lnTo>
                  <a:lnTo>
                    <a:pt x="1088136" y="236601"/>
                  </a:lnTo>
                  <a:lnTo>
                    <a:pt x="1093851" y="242316"/>
                  </a:lnTo>
                  <a:lnTo>
                    <a:pt x="1108329" y="242316"/>
                  </a:lnTo>
                  <a:lnTo>
                    <a:pt x="1114044" y="236601"/>
                  </a:lnTo>
                  <a:lnTo>
                    <a:pt x="1114044" y="222123"/>
                  </a:lnTo>
                  <a:close/>
                </a:path>
                <a:path w="1332229" h="678179">
                  <a:moveTo>
                    <a:pt x="1114044" y="114046"/>
                  </a:moveTo>
                  <a:lnTo>
                    <a:pt x="1108329" y="108077"/>
                  </a:lnTo>
                  <a:lnTo>
                    <a:pt x="1093851" y="108204"/>
                  </a:lnTo>
                  <a:lnTo>
                    <a:pt x="1088136" y="114046"/>
                  </a:lnTo>
                  <a:lnTo>
                    <a:pt x="1088136" y="128397"/>
                  </a:lnTo>
                  <a:lnTo>
                    <a:pt x="1093851" y="134112"/>
                  </a:lnTo>
                  <a:lnTo>
                    <a:pt x="1108329" y="134112"/>
                  </a:lnTo>
                  <a:lnTo>
                    <a:pt x="1114044" y="128397"/>
                  </a:lnTo>
                  <a:lnTo>
                    <a:pt x="1114044" y="114046"/>
                  </a:lnTo>
                  <a:close/>
                </a:path>
                <a:path w="1332229" h="678179">
                  <a:moveTo>
                    <a:pt x="1114044" y="5715"/>
                  </a:moveTo>
                  <a:lnTo>
                    <a:pt x="1108329" y="0"/>
                  </a:lnTo>
                  <a:lnTo>
                    <a:pt x="1093851" y="0"/>
                  </a:lnTo>
                  <a:lnTo>
                    <a:pt x="1088136" y="5715"/>
                  </a:lnTo>
                  <a:lnTo>
                    <a:pt x="1088136" y="20193"/>
                  </a:lnTo>
                  <a:lnTo>
                    <a:pt x="1093851" y="25908"/>
                  </a:lnTo>
                  <a:lnTo>
                    <a:pt x="1108329" y="25908"/>
                  </a:lnTo>
                  <a:lnTo>
                    <a:pt x="1114044" y="20193"/>
                  </a:lnTo>
                  <a:lnTo>
                    <a:pt x="1114044" y="5715"/>
                  </a:lnTo>
                  <a:close/>
                </a:path>
                <a:path w="1332229" h="678179">
                  <a:moveTo>
                    <a:pt x="1222248" y="222123"/>
                  </a:moveTo>
                  <a:lnTo>
                    <a:pt x="1216279" y="216408"/>
                  </a:lnTo>
                  <a:lnTo>
                    <a:pt x="1202055" y="216408"/>
                  </a:lnTo>
                  <a:lnTo>
                    <a:pt x="1196340" y="222123"/>
                  </a:lnTo>
                  <a:lnTo>
                    <a:pt x="1196340" y="236601"/>
                  </a:lnTo>
                  <a:lnTo>
                    <a:pt x="1202055" y="242316"/>
                  </a:lnTo>
                  <a:lnTo>
                    <a:pt x="1216533" y="242316"/>
                  </a:lnTo>
                  <a:lnTo>
                    <a:pt x="1222248" y="236601"/>
                  </a:lnTo>
                  <a:lnTo>
                    <a:pt x="1222248" y="222123"/>
                  </a:lnTo>
                  <a:close/>
                </a:path>
                <a:path w="1332229" h="678179">
                  <a:moveTo>
                    <a:pt x="1222248" y="114046"/>
                  </a:moveTo>
                  <a:lnTo>
                    <a:pt x="1216279" y="108077"/>
                  </a:lnTo>
                  <a:lnTo>
                    <a:pt x="1202055" y="108204"/>
                  </a:lnTo>
                  <a:lnTo>
                    <a:pt x="1196340" y="114046"/>
                  </a:lnTo>
                  <a:lnTo>
                    <a:pt x="1196340" y="128397"/>
                  </a:lnTo>
                  <a:lnTo>
                    <a:pt x="1202055" y="134112"/>
                  </a:lnTo>
                  <a:lnTo>
                    <a:pt x="1216533" y="134112"/>
                  </a:lnTo>
                  <a:lnTo>
                    <a:pt x="1222248" y="128397"/>
                  </a:lnTo>
                  <a:lnTo>
                    <a:pt x="1222248" y="114046"/>
                  </a:lnTo>
                  <a:close/>
                </a:path>
                <a:path w="1332229" h="678179">
                  <a:moveTo>
                    <a:pt x="1222248" y="5715"/>
                  </a:moveTo>
                  <a:lnTo>
                    <a:pt x="1216279" y="0"/>
                  </a:lnTo>
                  <a:lnTo>
                    <a:pt x="1201928" y="0"/>
                  </a:lnTo>
                  <a:lnTo>
                    <a:pt x="1196340" y="5715"/>
                  </a:lnTo>
                  <a:lnTo>
                    <a:pt x="1196340" y="20193"/>
                  </a:lnTo>
                  <a:lnTo>
                    <a:pt x="1202055" y="25908"/>
                  </a:lnTo>
                  <a:lnTo>
                    <a:pt x="1216533" y="25908"/>
                  </a:lnTo>
                  <a:lnTo>
                    <a:pt x="1222248" y="20193"/>
                  </a:lnTo>
                  <a:lnTo>
                    <a:pt x="1222248" y="5715"/>
                  </a:lnTo>
                  <a:close/>
                </a:path>
                <a:path w="1332229" h="678179">
                  <a:moveTo>
                    <a:pt x="1331976" y="222250"/>
                  </a:moveTo>
                  <a:lnTo>
                    <a:pt x="1326134" y="216408"/>
                  </a:lnTo>
                  <a:lnTo>
                    <a:pt x="1311910" y="216408"/>
                  </a:lnTo>
                  <a:lnTo>
                    <a:pt x="1306068" y="222250"/>
                  </a:lnTo>
                  <a:lnTo>
                    <a:pt x="1306068" y="236474"/>
                  </a:lnTo>
                  <a:lnTo>
                    <a:pt x="1311910" y="242316"/>
                  </a:lnTo>
                  <a:lnTo>
                    <a:pt x="1326134" y="242316"/>
                  </a:lnTo>
                  <a:lnTo>
                    <a:pt x="1331976" y="236474"/>
                  </a:lnTo>
                  <a:lnTo>
                    <a:pt x="1331976" y="222250"/>
                  </a:lnTo>
                  <a:close/>
                </a:path>
                <a:path w="1332229" h="678179">
                  <a:moveTo>
                    <a:pt x="1331976" y="113919"/>
                  </a:moveTo>
                  <a:lnTo>
                    <a:pt x="1326261" y="108204"/>
                  </a:lnTo>
                  <a:lnTo>
                    <a:pt x="1311783" y="108204"/>
                  </a:lnTo>
                  <a:lnTo>
                    <a:pt x="1306068" y="113919"/>
                  </a:lnTo>
                  <a:lnTo>
                    <a:pt x="1306068" y="128397"/>
                  </a:lnTo>
                  <a:lnTo>
                    <a:pt x="1311783" y="134112"/>
                  </a:lnTo>
                  <a:lnTo>
                    <a:pt x="1326261" y="134112"/>
                  </a:lnTo>
                  <a:lnTo>
                    <a:pt x="1331976" y="128397"/>
                  </a:lnTo>
                  <a:lnTo>
                    <a:pt x="1331976" y="113919"/>
                  </a:lnTo>
                  <a:close/>
                </a:path>
                <a:path w="1332229" h="678179">
                  <a:moveTo>
                    <a:pt x="1331976" y="5842"/>
                  </a:moveTo>
                  <a:lnTo>
                    <a:pt x="1326134" y="0"/>
                  </a:lnTo>
                  <a:lnTo>
                    <a:pt x="1311910" y="0"/>
                  </a:lnTo>
                  <a:lnTo>
                    <a:pt x="1306068" y="5842"/>
                  </a:lnTo>
                  <a:lnTo>
                    <a:pt x="1306068" y="20066"/>
                  </a:lnTo>
                  <a:lnTo>
                    <a:pt x="1311910" y="25908"/>
                  </a:lnTo>
                  <a:lnTo>
                    <a:pt x="1326134" y="25908"/>
                  </a:lnTo>
                  <a:lnTo>
                    <a:pt x="1331976" y="20066"/>
                  </a:lnTo>
                  <a:lnTo>
                    <a:pt x="1331976" y="58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80204" y="5074793"/>
              <a:ext cx="1332230" cy="1004569"/>
            </a:xfrm>
            <a:custGeom>
              <a:avLst/>
              <a:gdLst/>
              <a:ahLst/>
              <a:cxnLst/>
              <a:rect l="l" t="t" r="r" b="b"/>
              <a:pathLst>
                <a:path w="1332229" h="1004570">
                  <a:moveTo>
                    <a:pt x="27432" y="984313"/>
                  </a:moveTo>
                  <a:lnTo>
                    <a:pt x="21209" y="978535"/>
                  </a:lnTo>
                  <a:lnTo>
                    <a:pt x="6096" y="978535"/>
                  </a:lnTo>
                  <a:lnTo>
                    <a:pt x="0" y="984313"/>
                  </a:lnTo>
                  <a:lnTo>
                    <a:pt x="0" y="998664"/>
                  </a:lnTo>
                  <a:lnTo>
                    <a:pt x="6223" y="1004443"/>
                  </a:lnTo>
                  <a:lnTo>
                    <a:pt x="21336" y="1004443"/>
                  </a:lnTo>
                  <a:lnTo>
                    <a:pt x="27432" y="998664"/>
                  </a:lnTo>
                  <a:lnTo>
                    <a:pt x="27432" y="984313"/>
                  </a:lnTo>
                  <a:close/>
                </a:path>
                <a:path w="1332229" h="1004570">
                  <a:moveTo>
                    <a:pt x="27432" y="874585"/>
                  </a:moveTo>
                  <a:lnTo>
                    <a:pt x="21209" y="868807"/>
                  </a:lnTo>
                  <a:lnTo>
                    <a:pt x="6096" y="868807"/>
                  </a:lnTo>
                  <a:lnTo>
                    <a:pt x="0" y="874585"/>
                  </a:lnTo>
                  <a:lnTo>
                    <a:pt x="0" y="888936"/>
                  </a:lnTo>
                  <a:lnTo>
                    <a:pt x="6223" y="894715"/>
                  </a:lnTo>
                  <a:lnTo>
                    <a:pt x="21336" y="894715"/>
                  </a:lnTo>
                  <a:lnTo>
                    <a:pt x="27432" y="888936"/>
                  </a:lnTo>
                  <a:lnTo>
                    <a:pt x="27432" y="874585"/>
                  </a:lnTo>
                  <a:close/>
                </a:path>
                <a:path w="1332229" h="1004570">
                  <a:moveTo>
                    <a:pt x="27432" y="766381"/>
                  </a:moveTo>
                  <a:lnTo>
                    <a:pt x="21209" y="760603"/>
                  </a:lnTo>
                  <a:lnTo>
                    <a:pt x="6096" y="760603"/>
                  </a:lnTo>
                  <a:lnTo>
                    <a:pt x="0" y="766381"/>
                  </a:lnTo>
                  <a:lnTo>
                    <a:pt x="0" y="780732"/>
                  </a:lnTo>
                  <a:lnTo>
                    <a:pt x="6223" y="786511"/>
                  </a:lnTo>
                  <a:lnTo>
                    <a:pt x="21336" y="786511"/>
                  </a:lnTo>
                  <a:lnTo>
                    <a:pt x="27432" y="780732"/>
                  </a:lnTo>
                  <a:lnTo>
                    <a:pt x="27432" y="766381"/>
                  </a:lnTo>
                  <a:close/>
                </a:path>
                <a:path w="1332229" h="1004570">
                  <a:moveTo>
                    <a:pt x="27432" y="658177"/>
                  </a:moveTo>
                  <a:lnTo>
                    <a:pt x="21209" y="652399"/>
                  </a:lnTo>
                  <a:lnTo>
                    <a:pt x="6096" y="652399"/>
                  </a:lnTo>
                  <a:lnTo>
                    <a:pt x="0" y="658177"/>
                  </a:lnTo>
                  <a:lnTo>
                    <a:pt x="0" y="672528"/>
                  </a:lnTo>
                  <a:lnTo>
                    <a:pt x="6223" y="678307"/>
                  </a:lnTo>
                  <a:lnTo>
                    <a:pt x="21336" y="678307"/>
                  </a:lnTo>
                  <a:lnTo>
                    <a:pt x="27432" y="672528"/>
                  </a:lnTo>
                  <a:lnTo>
                    <a:pt x="27432" y="658177"/>
                  </a:lnTo>
                  <a:close/>
                </a:path>
                <a:path w="1332229" h="1004570">
                  <a:moveTo>
                    <a:pt x="27432" y="548449"/>
                  </a:moveTo>
                  <a:lnTo>
                    <a:pt x="21209" y="542671"/>
                  </a:lnTo>
                  <a:lnTo>
                    <a:pt x="6096" y="542671"/>
                  </a:lnTo>
                  <a:lnTo>
                    <a:pt x="0" y="548449"/>
                  </a:lnTo>
                  <a:lnTo>
                    <a:pt x="0" y="562800"/>
                  </a:lnTo>
                  <a:lnTo>
                    <a:pt x="6223" y="568579"/>
                  </a:lnTo>
                  <a:lnTo>
                    <a:pt x="21336" y="568579"/>
                  </a:lnTo>
                  <a:lnTo>
                    <a:pt x="27432" y="562800"/>
                  </a:lnTo>
                  <a:lnTo>
                    <a:pt x="27432" y="548449"/>
                  </a:lnTo>
                  <a:close/>
                </a:path>
                <a:path w="1332229" h="1004570">
                  <a:moveTo>
                    <a:pt x="27432" y="440182"/>
                  </a:moveTo>
                  <a:lnTo>
                    <a:pt x="21209" y="434467"/>
                  </a:lnTo>
                  <a:lnTo>
                    <a:pt x="6096" y="434467"/>
                  </a:lnTo>
                  <a:lnTo>
                    <a:pt x="0" y="440055"/>
                  </a:lnTo>
                  <a:lnTo>
                    <a:pt x="0" y="454787"/>
                  </a:lnTo>
                  <a:lnTo>
                    <a:pt x="6223" y="460375"/>
                  </a:lnTo>
                  <a:lnTo>
                    <a:pt x="21336" y="460375"/>
                  </a:lnTo>
                  <a:lnTo>
                    <a:pt x="27432" y="454660"/>
                  </a:lnTo>
                  <a:lnTo>
                    <a:pt x="27432" y="440182"/>
                  </a:lnTo>
                  <a:close/>
                </a:path>
                <a:path w="1332229" h="1004570">
                  <a:moveTo>
                    <a:pt x="135636" y="984338"/>
                  </a:moveTo>
                  <a:lnTo>
                    <a:pt x="129794" y="978535"/>
                  </a:lnTo>
                  <a:lnTo>
                    <a:pt x="115570" y="978535"/>
                  </a:lnTo>
                  <a:lnTo>
                    <a:pt x="109728" y="984338"/>
                  </a:lnTo>
                  <a:lnTo>
                    <a:pt x="109728" y="998639"/>
                  </a:lnTo>
                  <a:lnTo>
                    <a:pt x="115570" y="1004443"/>
                  </a:lnTo>
                  <a:lnTo>
                    <a:pt x="129794" y="1004443"/>
                  </a:lnTo>
                  <a:lnTo>
                    <a:pt x="135636" y="998639"/>
                  </a:lnTo>
                  <a:lnTo>
                    <a:pt x="135636" y="984338"/>
                  </a:lnTo>
                  <a:close/>
                </a:path>
                <a:path w="1332229" h="1004570">
                  <a:moveTo>
                    <a:pt x="135636" y="874585"/>
                  </a:moveTo>
                  <a:lnTo>
                    <a:pt x="129921" y="868807"/>
                  </a:lnTo>
                  <a:lnTo>
                    <a:pt x="115443" y="868807"/>
                  </a:lnTo>
                  <a:lnTo>
                    <a:pt x="109728" y="874585"/>
                  </a:lnTo>
                  <a:lnTo>
                    <a:pt x="109728" y="888936"/>
                  </a:lnTo>
                  <a:lnTo>
                    <a:pt x="115443" y="894715"/>
                  </a:lnTo>
                  <a:lnTo>
                    <a:pt x="129921" y="894715"/>
                  </a:lnTo>
                  <a:lnTo>
                    <a:pt x="135636" y="888936"/>
                  </a:lnTo>
                  <a:lnTo>
                    <a:pt x="135636" y="874585"/>
                  </a:lnTo>
                  <a:close/>
                </a:path>
                <a:path w="1332229" h="1004570">
                  <a:moveTo>
                    <a:pt x="135636" y="766381"/>
                  </a:moveTo>
                  <a:lnTo>
                    <a:pt x="129921" y="760603"/>
                  </a:lnTo>
                  <a:lnTo>
                    <a:pt x="115443" y="760603"/>
                  </a:lnTo>
                  <a:lnTo>
                    <a:pt x="109728" y="766381"/>
                  </a:lnTo>
                  <a:lnTo>
                    <a:pt x="109728" y="780732"/>
                  </a:lnTo>
                  <a:lnTo>
                    <a:pt x="115443" y="786511"/>
                  </a:lnTo>
                  <a:lnTo>
                    <a:pt x="129921" y="786511"/>
                  </a:lnTo>
                  <a:lnTo>
                    <a:pt x="135636" y="780732"/>
                  </a:lnTo>
                  <a:lnTo>
                    <a:pt x="135636" y="766381"/>
                  </a:lnTo>
                  <a:close/>
                </a:path>
                <a:path w="1332229" h="1004570">
                  <a:moveTo>
                    <a:pt x="135636" y="658177"/>
                  </a:moveTo>
                  <a:lnTo>
                    <a:pt x="129921" y="652399"/>
                  </a:lnTo>
                  <a:lnTo>
                    <a:pt x="115443" y="652399"/>
                  </a:lnTo>
                  <a:lnTo>
                    <a:pt x="109728" y="658177"/>
                  </a:lnTo>
                  <a:lnTo>
                    <a:pt x="109728" y="672528"/>
                  </a:lnTo>
                  <a:lnTo>
                    <a:pt x="115443" y="678307"/>
                  </a:lnTo>
                  <a:lnTo>
                    <a:pt x="129921" y="678307"/>
                  </a:lnTo>
                  <a:lnTo>
                    <a:pt x="135636" y="672528"/>
                  </a:lnTo>
                  <a:lnTo>
                    <a:pt x="135636" y="658177"/>
                  </a:lnTo>
                  <a:close/>
                </a:path>
                <a:path w="1332229" h="1004570">
                  <a:moveTo>
                    <a:pt x="135636" y="548474"/>
                  </a:moveTo>
                  <a:lnTo>
                    <a:pt x="129794" y="542671"/>
                  </a:lnTo>
                  <a:lnTo>
                    <a:pt x="115570" y="542671"/>
                  </a:lnTo>
                  <a:lnTo>
                    <a:pt x="109728" y="548474"/>
                  </a:lnTo>
                  <a:lnTo>
                    <a:pt x="109728" y="562775"/>
                  </a:lnTo>
                  <a:lnTo>
                    <a:pt x="115570" y="568579"/>
                  </a:lnTo>
                  <a:lnTo>
                    <a:pt x="129794" y="568579"/>
                  </a:lnTo>
                  <a:lnTo>
                    <a:pt x="135636" y="562775"/>
                  </a:lnTo>
                  <a:lnTo>
                    <a:pt x="135636" y="548474"/>
                  </a:lnTo>
                  <a:close/>
                </a:path>
                <a:path w="1332229" h="1004570">
                  <a:moveTo>
                    <a:pt x="135636" y="440309"/>
                  </a:moveTo>
                  <a:lnTo>
                    <a:pt x="129794" y="434467"/>
                  </a:lnTo>
                  <a:lnTo>
                    <a:pt x="115570" y="434467"/>
                  </a:lnTo>
                  <a:lnTo>
                    <a:pt x="109728" y="440309"/>
                  </a:lnTo>
                  <a:lnTo>
                    <a:pt x="109728" y="454533"/>
                  </a:lnTo>
                  <a:lnTo>
                    <a:pt x="115570" y="460375"/>
                  </a:lnTo>
                  <a:lnTo>
                    <a:pt x="129794" y="460375"/>
                  </a:lnTo>
                  <a:lnTo>
                    <a:pt x="135636" y="454533"/>
                  </a:lnTo>
                  <a:lnTo>
                    <a:pt x="135636" y="440309"/>
                  </a:lnTo>
                  <a:close/>
                </a:path>
                <a:path w="1332229" h="1004570">
                  <a:moveTo>
                    <a:pt x="243840" y="984313"/>
                  </a:moveTo>
                  <a:lnTo>
                    <a:pt x="238125" y="978369"/>
                  </a:lnTo>
                  <a:lnTo>
                    <a:pt x="223647" y="978535"/>
                  </a:lnTo>
                  <a:lnTo>
                    <a:pt x="217932" y="984313"/>
                  </a:lnTo>
                  <a:lnTo>
                    <a:pt x="217932" y="998664"/>
                  </a:lnTo>
                  <a:lnTo>
                    <a:pt x="223647" y="1004443"/>
                  </a:lnTo>
                  <a:lnTo>
                    <a:pt x="238125" y="1004443"/>
                  </a:lnTo>
                  <a:lnTo>
                    <a:pt x="243840" y="998664"/>
                  </a:lnTo>
                  <a:lnTo>
                    <a:pt x="243840" y="984313"/>
                  </a:lnTo>
                  <a:close/>
                </a:path>
                <a:path w="1332229" h="1004570">
                  <a:moveTo>
                    <a:pt x="243840" y="874585"/>
                  </a:moveTo>
                  <a:lnTo>
                    <a:pt x="238125" y="868807"/>
                  </a:lnTo>
                  <a:lnTo>
                    <a:pt x="223647" y="868807"/>
                  </a:lnTo>
                  <a:lnTo>
                    <a:pt x="217932" y="874585"/>
                  </a:lnTo>
                  <a:lnTo>
                    <a:pt x="217932" y="888936"/>
                  </a:lnTo>
                  <a:lnTo>
                    <a:pt x="223647" y="894715"/>
                  </a:lnTo>
                  <a:lnTo>
                    <a:pt x="238125" y="894715"/>
                  </a:lnTo>
                  <a:lnTo>
                    <a:pt x="243840" y="888936"/>
                  </a:lnTo>
                  <a:lnTo>
                    <a:pt x="243840" y="874585"/>
                  </a:lnTo>
                  <a:close/>
                </a:path>
                <a:path w="1332229" h="1004570">
                  <a:moveTo>
                    <a:pt x="243840" y="766381"/>
                  </a:moveTo>
                  <a:lnTo>
                    <a:pt x="238125" y="760603"/>
                  </a:lnTo>
                  <a:lnTo>
                    <a:pt x="223647" y="760603"/>
                  </a:lnTo>
                  <a:lnTo>
                    <a:pt x="217932" y="766381"/>
                  </a:lnTo>
                  <a:lnTo>
                    <a:pt x="217932" y="780732"/>
                  </a:lnTo>
                  <a:lnTo>
                    <a:pt x="223647" y="786511"/>
                  </a:lnTo>
                  <a:lnTo>
                    <a:pt x="238125" y="786511"/>
                  </a:lnTo>
                  <a:lnTo>
                    <a:pt x="243840" y="780732"/>
                  </a:lnTo>
                  <a:lnTo>
                    <a:pt x="243840" y="766381"/>
                  </a:lnTo>
                  <a:close/>
                </a:path>
                <a:path w="1332229" h="1004570">
                  <a:moveTo>
                    <a:pt x="243840" y="658177"/>
                  </a:moveTo>
                  <a:lnTo>
                    <a:pt x="238125" y="652399"/>
                  </a:lnTo>
                  <a:lnTo>
                    <a:pt x="223647" y="652399"/>
                  </a:lnTo>
                  <a:lnTo>
                    <a:pt x="217932" y="658177"/>
                  </a:lnTo>
                  <a:lnTo>
                    <a:pt x="217932" y="672528"/>
                  </a:lnTo>
                  <a:lnTo>
                    <a:pt x="223647" y="678307"/>
                  </a:lnTo>
                  <a:lnTo>
                    <a:pt x="238125" y="678307"/>
                  </a:lnTo>
                  <a:lnTo>
                    <a:pt x="243840" y="672528"/>
                  </a:lnTo>
                  <a:lnTo>
                    <a:pt x="243840" y="658177"/>
                  </a:lnTo>
                  <a:close/>
                </a:path>
                <a:path w="1332229" h="1004570">
                  <a:moveTo>
                    <a:pt x="243840" y="548449"/>
                  </a:moveTo>
                  <a:lnTo>
                    <a:pt x="238125" y="542671"/>
                  </a:lnTo>
                  <a:lnTo>
                    <a:pt x="223647" y="542671"/>
                  </a:lnTo>
                  <a:lnTo>
                    <a:pt x="217932" y="548449"/>
                  </a:lnTo>
                  <a:lnTo>
                    <a:pt x="217932" y="562800"/>
                  </a:lnTo>
                  <a:lnTo>
                    <a:pt x="223647" y="568579"/>
                  </a:lnTo>
                  <a:lnTo>
                    <a:pt x="238125" y="568579"/>
                  </a:lnTo>
                  <a:lnTo>
                    <a:pt x="243840" y="562800"/>
                  </a:lnTo>
                  <a:lnTo>
                    <a:pt x="243840" y="548449"/>
                  </a:lnTo>
                  <a:close/>
                </a:path>
                <a:path w="1332229" h="1004570">
                  <a:moveTo>
                    <a:pt x="243840" y="440182"/>
                  </a:moveTo>
                  <a:lnTo>
                    <a:pt x="238125" y="434467"/>
                  </a:lnTo>
                  <a:lnTo>
                    <a:pt x="223647" y="434467"/>
                  </a:lnTo>
                  <a:lnTo>
                    <a:pt x="217932" y="440182"/>
                  </a:lnTo>
                  <a:lnTo>
                    <a:pt x="217932" y="454660"/>
                  </a:lnTo>
                  <a:lnTo>
                    <a:pt x="223647" y="460375"/>
                  </a:lnTo>
                  <a:lnTo>
                    <a:pt x="238125" y="460375"/>
                  </a:lnTo>
                  <a:lnTo>
                    <a:pt x="243840" y="454660"/>
                  </a:lnTo>
                  <a:lnTo>
                    <a:pt x="243840" y="440182"/>
                  </a:lnTo>
                  <a:close/>
                </a:path>
                <a:path w="1332229" h="1004570">
                  <a:moveTo>
                    <a:pt x="353568" y="984313"/>
                  </a:moveTo>
                  <a:lnTo>
                    <a:pt x="347853" y="978369"/>
                  </a:lnTo>
                  <a:lnTo>
                    <a:pt x="333375" y="978535"/>
                  </a:lnTo>
                  <a:lnTo>
                    <a:pt x="327660" y="984313"/>
                  </a:lnTo>
                  <a:lnTo>
                    <a:pt x="327660" y="998664"/>
                  </a:lnTo>
                  <a:lnTo>
                    <a:pt x="333375" y="1004443"/>
                  </a:lnTo>
                  <a:lnTo>
                    <a:pt x="347853" y="1004443"/>
                  </a:lnTo>
                  <a:lnTo>
                    <a:pt x="353568" y="998664"/>
                  </a:lnTo>
                  <a:lnTo>
                    <a:pt x="353568" y="984313"/>
                  </a:lnTo>
                  <a:close/>
                </a:path>
                <a:path w="1332229" h="1004570">
                  <a:moveTo>
                    <a:pt x="353568" y="874585"/>
                  </a:moveTo>
                  <a:lnTo>
                    <a:pt x="347853" y="868807"/>
                  </a:lnTo>
                  <a:lnTo>
                    <a:pt x="333375" y="868807"/>
                  </a:lnTo>
                  <a:lnTo>
                    <a:pt x="327660" y="874585"/>
                  </a:lnTo>
                  <a:lnTo>
                    <a:pt x="327660" y="888936"/>
                  </a:lnTo>
                  <a:lnTo>
                    <a:pt x="333375" y="894715"/>
                  </a:lnTo>
                  <a:lnTo>
                    <a:pt x="347853" y="894715"/>
                  </a:lnTo>
                  <a:lnTo>
                    <a:pt x="353568" y="888936"/>
                  </a:lnTo>
                  <a:lnTo>
                    <a:pt x="353568" y="874585"/>
                  </a:lnTo>
                  <a:close/>
                </a:path>
                <a:path w="1332229" h="1004570">
                  <a:moveTo>
                    <a:pt x="353568" y="766381"/>
                  </a:moveTo>
                  <a:lnTo>
                    <a:pt x="347853" y="760603"/>
                  </a:lnTo>
                  <a:lnTo>
                    <a:pt x="333375" y="760603"/>
                  </a:lnTo>
                  <a:lnTo>
                    <a:pt x="327660" y="766381"/>
                  </a:lnTo>
                  <a:lnTo>
                    <a:pt x="327660" y="780732"/>
                  </a:lnTo>
                  <a:lnTo>
                    <a:pt x="333375" y="786511"/>
                  </a:lnTo>
                  <a:lnTo>
                    <a:pt x="347853" y="786511"/>
                  </a:lnTo>
                  <a:lnTo>
                    <a:pt x="353568" y="780732"/>
                  </a:lnTo>
                  <a:lnTo>
                    <a:pt x="353568" y="766381"/>
                  </a:lnTo>
                  <a:close/>
                </a:path>
                <a:path w="1332229" h="1004570">
                  <a:moveTo>
                    <a:pt x="353568" y="658177"/>
                  </a:moveTo>
                  <a:lnTo>
                    <a:pt x="347853" y="652399"/>
                  </a:lnTo>
                  <a:lnTo>
                    <a:pt x="333375" y="652399"/>
                  </a:lnTo>
                  <a:lnTo>
                    <a:pt x="327660" y="658177"/>
                  </a:lnTo>
                  <a:lnTo>
                    <a:pt x="327660" y="672528"/>
                  </a:lnTo>
                  <a:lnTo>
                    <a:pt x="333375" y="678307"/>
                  </a:lnTo>
                  <a:lnTo>
                    <a:pt x="347853" y="678307"/>
                  </a:lnTo>
                  <a:lnTo>
                    <a:pt x="353568" y="672528"/>
                  </a:lnTo>
                  <a:lnTo>
                    <a:pt x="353568" y="658177"/>
                  </a:lnTo>
                  <a:close/>
                </a:path>
                <a:path w="1332229" h="1004570">
                  <a:moveTo>
                    <a:pt x="353568" y="548449"/>
                  </a:moveTo>
                  <a:lnTo>
                    <a:pt x="347853" y="542671"/>
                  </a:lnTo>
                  <a:lnTo>
                    <a:pt x="333375" y="542671"/>
                  </a:lnTo>
                  <a:lnTo>
                    <a:pt x="327660" y="548449"/>
                  </a:lnTo>
                  <a:lnTo>
                    <a:pt x="327660" y="562800"/>
                  </a:lnTo>
                  <a:lnTo>
                    <a:pt x="333375" y="568579"/>
                  </a:lnTo>
                  <a:lnTo>
                    <a:pt x="347853" y="568579"/>
                  </a:lnTo>
                  <a:lnTo>
                    <a:pt x="353568" y="562800"/>
                  </a:lnTo>
                  <a:lnTo>
                    <a:pt x="353568" y="548449"/>
                  </a:lnTo>
                  <a:close/>
                </a:path>
                <a:path w="1332229" h="1004570">
                  <a:moveTo>
                    <a:pt x="353568" y="440182"/>
                  </a:moveTo>
                  <a:lnTo>
                    <a:pt x="347853" y="434467"/>
                  </a:lnTo>
                  <a:lnTo>
                    <a:pt x="333375" y="434467"/>
                  </a:lnTo>
                  <a:lnTo>
                    <a:pt x="327660" y="440182"/>
                  </a:lnTo>
                  <a:lnTo>
                    <a:pt x="327660" y="454660"/>
                  </a:lnTo>
                  <a:lnTo>
                    <a:pt x="333375" y="460375"/>
                  </a:lnTo>
                  <a:lnTo>
                    <a:pt x="347853" y="460375"/>
                  </a:lnTo>
                  <a:lnTo>
                    <a:pt x="353568" y="454660"/>
                  </a:lnTo>
                  <a:lnTo>
                    <a:pt x="353568" y="440182"/>
                  </a:lnTo>
                  <a:close/>
                </a:path>
                <a:path w="1332229" h="1004570">
                  <a:moveTo>
                    <a:pt x="461772" y="984313"/>
                  </a:moveTo>
                  <a:lnTo>
                    <a:pt x="456057" y="978369"/>
                  </a:lnTo>
                  <a:lnTo>
                    <a:pt x="441579" y="978535"/>
                  </a:lnTo>
                  <a:lnTo>
                    <a:pt x="435864" y="984313"/>
                  </a:lnTo>
                  <a:lnTo>
                    <a:pt x="435864" y="998664"/>
                  </a:lnTo>
                  <a:lnTo>
                    <a:pt x="441579" y="1004443"/>
                  </a:lnTo>
                  <a:lnTo>
                    <a:pt x="456057" y="1004443"/>
                  </a:lnTo>
                  <a:lnTo>
                    <a:pt x="461772" y="998664"/>
                  </a:lnTo>
                  <a:lnTo>
                    <a:pt x="461772" y="984313"/>
                  </a:lnTo>
                  <a:close/>
                </a:path>
                <a:path w="1332229" h="1004570">
                  <a:moveTo>
                    <a:pt x="461772" y="874585"/>
                  </a:moveTo>
                  <a:lnTo>
                    <a:pt x="456057" y="868807"/>
                  </a:lnTo>
                  <a:lnTo>
                    <a:pt x="441579" y="868807"/>
                  </a:lnTo>
                  <a:lnTo>
                    <a:pt x="435864" y="874585"/>
                  </a:lnTo>
                  <a:lnTo>
                    <a:pt x="435864" y="888936"/>
                  </a:lnTo>
                  <a:lnTo>
                    <a:pt x="441579" y="894715"/>
                  </a:lnTo>
                  <a:lnTo>
                    <a:pt x="456057" y="894715"/>
                  </a:lnTo>
                  <a:lnTo>
                    <a:pt x="461772" y="888936"/>
                  </a:lnTo>
                  <a:lnTo>
                    <a:pt x="461772" y="874585"/>
                  </a:lnTo>
                  <a:close/>
                </a:path>
                <a:path w="1332229" h="1004570">
                  <a:moveTo>
                    <a:pt x="461772" y="766381"/>
                  </a:moveTo>
                  <a:lnTo>
                    <a:pt x="456057" y="760603"/>
                  </a:lnTo>
                  <a:lnTo>
                    <a:pt x="441579" y="760603"/>
                  </a:lnTo>
                  <a:lnTo>
                    <a:pt x="435864" y="766381"/>
                  </a:lnTo>
                  <a:lnTo>
                    <a:pt x="435864" y="780732"/>
                  </a:lnTo>
                  <a:lnTo>
                    <a:pt x="441579" y="786511"/>
                  </a:lnTo>
                  <a:lnTo>
                    <a:pt x="456057" y="786511"/>
                  </a:lnTo>
                  <a:lnTo>
                    <a:pt x="461772" y="780732"/>
                  </a:lnTo>
                  <a:lnTo>
                    <a:pt x="461772" y="766381"/>
                  </a:lnTo>
                  <a:close/>
                </a:path>
                <a:path w="1332229" h="1004570">
                  <a:moveTo>
                    <a:pt x="461772" y="658177"/>
                  </a:moveTo>
                  <a:lnTo>
                    <a:pt x="456057" y="652399"/>
                  </a:lnTo>
                  <a:lnTo>
                    <a:pt x="441579" y="652399"/>
                  </a:lnTo>
                  <a:lnTo>
                    <a:pt x="435864" y="658177"/>
                  </a:lnTo>
                  <a:lnTo>
                    <a:pt x="435864" y="672528"/>
                  </a:lnTo>
                  <a:lnTo>
                    <a:pt x="441579" y="678307"/>
                  </a:lnTo>
                  <a:lnTo>
                    <a:pt x="456057" y="678307"/>
                  </a:lnTo>
                  <a:lnTo>
                    <a:pt x="461772" y="672528"/>
                  </a:lnTo>
                  <a:lnTo>
                    <a:pt x="461772" y="658177"/>
                  </a:lnTo>
                  <a:close/>
                </a:path>
                <a:path w="1332229" h="1004570">
                  <a:moveTo>
                    <a:pt x="461772" y="548449"/>
                  </a:moveTo>
                  <a:lnTo>
                    <a:pt x="456057" y="542671"/>
                  </a:lnTo>
                  <a:lnTo>
                    <a:pt x="441579" y="542671"/>
                  </a:lnTo>
                  <a:lnTo>
                    <a:pt x="435864" y="548449"/>
                  </a:lnTo>
                  <a:lnTo>
                    <a:pt x="435864" y="562800"/>
                  </a:lnTo>
                  <a:lnTo>
                    <a:pt x="441579" y="568579"/>
                  </a:lnTo>
                  <a:lnTo>
                    <a:pt x="456057" y="568579"/>
                  </a:lnTo>
                  <a:lnTo>
                    <a:pt x="461772" y="562800"/>
                  </a:lnTo>
                  <a:lnTo>
                    <a:pt x="461772" y="548449"/>
                  </a:lnTo>
                  <a:close/>
                </a:path>
                <a:path w="1332229" h="1004570">
                  <a:moveTo>
                    <a:pt x="461772" y="440182"/>
                  </a:moveTo>
                  <a:lnTo>
                    <a:pt x="456057" y="434467"/>
                  </a:lnTo>
                  <a:lnTo>
                    <a:pt x="441579" y="434467"/>
                  </a:lnTo>
                  <a:lnTo>
                    <a:pt x="435864" y="440182"/>
                  </a:lnTo>
                  <a:lnTo>
                    <a:pt x="435864" y="454660"/>
                  </a:lnTo>
                  <a:lnTo>
                    <a:pt x="441579" y="460375"/>
                  </a:lnTo>
                  <a:lnTo>
                    <a:pt x="456057" y="460375"/>
                  </a:lnTo>
                  <a:lnTo>
                    <a:pt x="461772" y="454660"/>
                  </a:lnTo>
                  <a:lnTo>
                    <a:pt x="461772" y="440182"/>
                  </a:lnTo>
                  <a:close/>
                </a:path>
                <a:path w="1332229" h="1004570">
                  <a:moveTo>
                    <a:pt x="569976" y="984338"/>
                  </a:moveTo>
                  <a:lnTo>
                    <a:pt x="564134" y="978535"/>
                  </a:lnTo>
                  <a:lnTo>
                    <a:pt x="549910" y="978535"/>
                  </a:lnTo>
                  <a:lnTo>
                    <a:pt x="544068" y="984338"/>
                  </a:lnTo>
                  <a:lnTo>
                    <a:pt x="544068" y="998639"/>
                  </a:lnTo>
                  <a:lnTo>
                    <a:pt x="549910" y="1004443"/>
                  </a:lnTo>
                  <a:lnTo>
                    <a:pt x="564134" y="1004443"/>
                  </a:lnTo>
                  <a:lnTo>
                    <a:pt x="569976" y="998639"/>
                  </a:lnTo>
                  <a:lnTo>
                    <a:pt x="569976" y="984338"/>
                  </a:lnTo>
                  <a:close/>
                </a:path>
                <a:path w="1332229" h="1004570">
                  <a:moveTo>
                    <a:pt x="569976" y="874585"/>
                  </a:moveTo>
                  <a:lnTo>
                    <a:pt x="564261" y="868807"/>
                  </a:lnTo>
                  <a:lnTo>
                    <a:pt x="549783" y="868807"/>
                  </a:lnTo>
                  <a:lnTo>
                    <a:pt x="544068" y="874585"/>
                  </a:lnTo>
                  <a:lnTo>
                    <a:pt x="544068" y="888936"/>
                  </a:lnTo>
                  <a:lnTo>
                    <a:pt x="549783" y="894715"/>
                  </a:lnTo>
                  <a:lnTo>
                    <a:pt x="564261" y="894715"/>
                  </a:lnTo>
                  <a:lnTo>
                    <a:pt x="569976" y="888936"/>
                  </a:lnTo>
                  <a:lnTo>
                    <a:pt x="569976" y="874585"/>
                  </a:lnTo>
                  <a:close/>
                </a:path>
                <a:path w="1332229" h="1004570">
                  <a:moveTo>
                    <a:pt x="569976" y="766381"/>
                  </a:moveTo>
                  <a:lnTo>
                    <a:pt x="564261" y="760603"/>
                  </a:lnTo>
                  <a:lnTo>
                    <a:pt x="549783" y="760603"/>
                  </a:lnTo>
                  <a:lnTo>
                    <a:pt x="544068" y="766381"/>
                  </a:lnTo>
                  <a:lnTo>
                    <a:pt x="544068" y="780732"/>
                  </a:lnTo>
                  <a:lnTo>
                    <a:pt x="549783" y="786511"/>
                  </a:lnTo>
                  <a:lnTo>
                    <a:pt x="564261" y="786511"/>
                  </a:lnTo>
                  <a:lnTo>
                    <a:pt x="569976" y="780732"/>
                  </a:lnTo>
                  <a:lnTo>
                    <a:pt x="569976" y="766381"/>
                  </a:lnTo>
                  <a:close/>
                </a:path>
                <a:path w="1332229" h="1004570">
                  <a:moveTo>
                    <a:pt x="569976" y="658177"/>
                  </a:moveTo>
                  <a:lnTo>
                    <a:pt x="564261" y="652399"/>
                  </a:lnTo>
                  <a:lnTo>
                    <a:pt x="549783" y="652399"/>
                  </a:lnTo>
                  <a:lnTo>
                    <a:pt x="544068" y="658177"/>
                  </a:lnTo>
                  <a:lnTo>
                    <a:pt x="544068" y="672528"/>
                  </a:lnTo>
                  <a:lnTo>
                    <a:pt x="549783" y="678307"/>
                  </a:lnTo>
                  <a:lnTo>
                    <a:pt x="564261" y="678307"/>
                  </a:lnTo>
                  <a:lnTo>
                    <a:pt x="569976" y="672528"/>
                  </a:lnTo>
                  <a:lnTo>
                    <a:pt x="569976" y="658177"/>
                  </a:lnTo>
                  <a:close/>
                </a:path>
                <a:path w="1332229" h="1004570">
                  <a:moveTo>
                    <a:pt x="569976" y="548474"/>
                  </a:moveTo>
                  <a:lnTo>
                    <a:pt x="564134" y="542671"/>
                  </a:lnTo>
                  <a:lnTo>
                    <a:pt x="549910" y="542671"/>
                  </a:lnTo>
                  <a:lnTo>
                    <a:pt x="544068" y="548474"/>
                  </a:lnTo>
                  <a:lnTo>
                    <a:pt x="544068" y="562775"/>
                  </a:lnTo>
                  <a:lnTo>
                    <a:pt x="549910" y="568579"/>
                  </a:lnTo>
                  <a:lnTo>
                    <a:pt x="564134" y="568579"/>
                  </a:lnTo>
                  <a:lnTo>
                    <a:pt x="569976" y="562775"/>
                  </a:lnTo>
                  <a:lnTo>
                    <a:pt x="569976" y="548474"/>
                  </a:lnTo>
                  <a:close/>
                </a:path>
                <a:path w="1332229" h="1004570">
                  <a:moveTo>
                    <a:pt x="569976" y="440309"/>
                  </a:moveTo>
                  <a:lnTo>
                    <a:pt x="564134" y="434467"/>
                  </a:lnTo>
                  <a:lnTo>
                    <a:pt x="549910" y="434467"/>
                  </a:lnTo>
                  <a:lnTo>
                    <a:pt x="544068" y="440309"/>
                  </a:lnTo>
                  <a:lnTo>
                    <a:pt x="544068" y="454533"/>
                  </a:lnTo>
                  <a:lnTo>
                    <a:pt x="549910" y="460375"/>
                  </a:lnTo>
                  <a:lnTo>
                    <a:pt x="564134" y="460375"/>
                  </a:lnTo>
                  <a:lnTo>
                    <a:pt x="569976" y="454533"/>
                  </a:lnTo>
                  <a:lnTo>
                    <a:pt x="569976" y="440309"/>
                  </a:lnTo>
                  <a:close/>
                </a:path>
                <a:path w="1332229" h="1004570">
                  <a:moveTo>
                    <a:pt x="678180" y="984313"/>
                  </a:moveTo>
                  <a:lnTo>
                    <a:pt x="672719" y="978369"/>
                  </a:lnTo>
                  <a:lnTo>
                    <a:pt x="659257" y="978535"/>
                  </a:lnTo>
                  <a:lnTo>
                    <a:pt x="653796" y="984313"/>
                  </a:lnTo>
                  <a:lnTo>
                    <a:pt x="653796" y="998664"/>
                  </a:lnTo>
                  <a:lnTo>
                    <a:pt x="659257" y="1004443"/>
                  </a:lnTo>
                  <a:lnTo>
                    <a:pt x="672719" y="1004443"/>
                  </a:lnTo>
                  <a:lnTo>
                    <a:pt x="678180" y="998664"/>
                  </a:lnTo>
                  <a:lnTo>
                    <a:pt x="678180" y="984313"/>
                  </a:lnTo>
                  <a:close/>
                </a:path>
                <a:path w="1332229" h="1004570">
                  <a:moveTo>
                    <a:pt x="678180" y="874585"/>
                  </a:moveTo>
                  <a:lnTo>
                    <a:pt x="672465" y="868807"/>
                  </a:lnTo>
                  <a:lnTo>
                    <a:pt x="657987" y="868807"/>
                  </a:lnTo>
                  <a:lnTo>
                    <a:pt x="652272" y="874585"/>
                  </a:lnTo>
                  <a:lnTo>
                    <a:pt x="652272" y="888936"/>
                  </a:lnTo>
                  <a:lnTo>
                    <a:pt x="657987" y="894715"/>
                  </a:lnTo>
                  <a:lnTo>
                    <a:pt x="672465" y="894715"/>
                  </a:lnTo>
                  <a:lnTo>
                    <a:pt x="678180" y="888936"/>
                  </a:lnTo>
                  <a:lnTo>
                    <a:pt x="678180" y="874585"/>
                  </a:lnTo>
                  <a:close/>
                </a:path>
                <a:path w="1332229" h="1004570">
                  <a:moveTo>
                    <a:pt x="678180" y="766381"/>
                  </a:moveTo>
                  <a:lnTo>
                    <a:pt x="672465" y="760603"/>
                  </a:lnTo>
                  <a:lnTo>
                    <a:pt x="657987" y="760603"/>
                  </a:lnTo>
                  <a:lnTo>
                    <a:pt x="652272" y="766381"/>
                  </a:lnTo>
                  <a:lnTo>
                    <a:pt x="652272" y="780732"/>
                  </a:lnTo>
                  <a:lnTo>
                    <a:pt x="657987" y="786511"/>
                  </a:lnTo>
                  <a:lnTo>
                    <a:pt x="672465" y="786511"/>
                  </a:lnTo>
                  <a:lnTo>
                    <a:pt x="678180" y="780732"/>
                  </a:lnTo>
                  <a:lnTo>
                    <a:pt x="678180" y="766381"/>
                  </a:lnTo>
                  <a:close/>
                </a:path>
                <a:path w="1332229" h="1004570">
                  <a:moveTo>
                    <a:pt x="678180" y="658177"/>
                  </a:moveTo>
                  <a:lnTo>
                    <a:pt x="672465" y="652399"/>
                  </a:lnTo>
                  <a:lnTo>
                    <a:pt x="657987" y="652399"/>
                  </a:lnTo>
                  <a:lnTo>
                    <a:pt x="652272" y="658177"/>
                  </a:lnTo>
                  <a:lnTo>
                    <a:pt x="652272" y="672528"/>
                  </a:lnTo>
                  <a:lnTo>
                    <a:pt x="657987" y="678307"/>
                  </a:lnTo>
                  <a:lnTo>
                    <a:pt x="672465" y="678307"/>
                  </a:lnTo>
                  <a:lnTo>
                    <a:pt x="678180" y="672528"/>
                  </a:lnTo>
                  <a:lnTo>
                    <a:pt x="678180" y="658177"/>
                  </a:lnTo>
                  <a:close/>
                </a:path>
                <a:path w="1332229" h="1004570">
                  <a:moveTo>
                    <a:pt x="678180" y="548449"/>
                  </a:moveTo>
                  <a:lnTo>
                    <a:pt x="672465" y="542671"/>
                  </a:lnTo>
                  <a:lnTo>
                    <a:pt x="657987" y="542671"/>
                  </a:lnTo>
                  <a:lnTo>
                    <a:pt x="652272" y="548449"/>
                  </a:lnTo>
                  <a:lnTo>
                    <a:pt x="652272" y="562800"/>
                  </a:lnTo>
                  <a:lnTo>
                    <a:pt x="657987" y="568579"/>
                  </a:lnTo>
                  <a:lnTo>
                    <a:pt x="672465" y="568579"/>
                  </a:lnTo>
                  <a:lnTo>
                    <a:pt x="678180" y="562800"/>
                  </a:lnTo>
                  <a:lnTo>
                    <a:pt x="678180" y="548449"/>
                  </a:lnTo>
                  <a:close/>
                </a:path>
                <a:path w="1332229" h="1004570">
                  <a:moveTo>
                    <a:pt x="678180" y="440182"/>
                  </a:moveTo>
                  <a:lnTo>
                    <a:pt x="672465" y="434467"/>
                  </a:lnTo>
                  <a:lnTo>
                    <a:pt x="657987" y="434467"/>
                  </a:lnTo>
                  <a:lnTo>
                    <a:pt x="652272" y="440182"/>
                  </a:lnTo>
                  <a:lnTo>
                    <a:pt x="652272" y="454660"/>
                  </a:lnTo>
                  <a:lnTo>
                    <a:pt x="657987" y="460375"/>
                  </a:lnTo>
                  <a:lnTo>
                    <a:pt x="672465" y="460375"/>
                  </a:lnTo>
                  <a:lnTo>
                    <a:pt x="678180" y="454660"/>
                  </a:lnTo>
                  <a:lnTo>
                    <a:pt x="678180" y="440182"/>
                  </a:lnTo>
                  <a:close/>
                </a:path>
                <a:path w="1332229" h="1004570">
                  <a:moveTo>
                    <a:pt x="787908" y="548449"/>
                  </a:moveTo>
                  <a:lnTo>
                    <a:pt x="782193" y="542671"/>
                  </a:lnTo>
                  <a:lnTo>
                    <a:pt x="767715" y="542671"/>
                  </a:lnTo>
                  <a:lnTo>
                    <a:pt x="762000" y="548449"/>
                  </a:lnTo>
                  <a:lnTo>
                    <a:pt x="762000" y="562800"/>
                  </a:lnTo>
                  <a:lnTo>
                    <a:pt x="767715" y="568579"/>
                  </a:lnTo>
                  <a:lnTo>
                    <a:pt x="782193" y="568579"/>
                  </a:lnTo>
                  <a:lnTo>
                    <a:pt x="787908" y="562800"/>
                  </a:lnTo>
                  <a:lnTo>
                    <a:pt x="787908" y="548449"/>
                  </a:lnTo>
                  <a:close/>
                </a:path>
                <a:path w="1332229" h="1004570">
                  <a:moveTo>
                    <a:pt x="787908" y="440182"/>
                  </a:moveTo>
                  <a:lnTo>
                    <a:pt x="782193" y="434467"/>
                  </a:lnTo>
                  <a:lnTo>
                    <a:pt x="767715" y="434467"/>
                  </a:lnTo>
                  <a:lnTo>
                    <a:pt x="762000" y="440182"/>
                  </a:lnTo>
                  <a:lnTo>
                    <a:pt x="762000" y="454660"/>
                  </a:lnTo>
                  <a:lnTo>
                    <a:pt x="767715" y="460375"/>
                  </a:lnTo>
                  <a:lnTo>
                    <a:pt x="782193" y="460375"/>
                  </a:lnTo>
                  <a:lnTo>
                    <a:pt x="787908" y="454660"/>
                  </a:lnTo>
                  <a:lnTo>
                    <a:pt x="787908" y="440182"/>
                  </a:lnTo>
                  <a:close/>
                </a:path>
                <a:path w="1332229" h="1004570">
                  <a:moveTo>
                    <a:pt x="787908" y="331978"/>
                  </a:moveTo>
                  <a:lnTo>
                    <a:pt x="782193" y="326263"/>
                  </a:lnTo>
                  <a:lnTo>
                    <a:pt x="767715" y="326263"/>
                  </a:lnTo>
                  <a:lnTo>
                    <a:pt x="762000" y="331978"/>
                  </a:lnTo>
                  <a:lnTo>
                    <a:pt x="762000" y="346456"/>
                  </a:lnTo>
                  <a:lnTo>
                    <a:pt x="767715" y="352171"/>
                  </a:lnTo>
                  <a:lnTo>
                    <a:pt x="782193" y="352171"/>
                  </a:lnTo>
                  <a:lnTo>
                    <a:pt x="787908" y="346456"/>
                  </a:lnTo>
                  <a:lnTo>
                    <a:pt x="787908" y="331978"/>
                  </a:lnTo>
                  <a:close/>
                </a:path>
                <a:path w="1332229" h="1004570">
                  <a:moveTo>
                    <a:pt x="787908" y="222377"/>
                  </a:moveTo>
                  <a:lnTo>
                    <a:pt x="782193" y="216408"/>
                  </a:lnTo>
                  <a:lnTo>
                    <a:pt x="767715" y="216535"/>
                  </a:lnTo>
                  <a:lnTo>
                    <a:pt x="762000" y="222377"/>
                  </a:lnTo>
                  <a:lnTo>
                    <a:pt x="762000" y="236728"/>
                  </a:lnTo>
                  <a:lnTo>
                    <a:pt x="767715" y="242443"/>
                  </a:lnTo>
                  <a:lnTo>
                    <a:pt x="782193" y="242443"/>
                  </a:lnTo>
                  <a:lnTo>
                    <a:pt x="787908" y="236728"/>
                  </a:lnTo>
                  <a:lnTo>
                    <a:pt x="787908" y="222377"/>
                  </a:lnTo>
                  <a:close/>
                </a:path>
                <a:path w="1332229" h="1004570">
                  <a:moveTo>
                    <a:pt x="787908" y="114046"/>
                  </a:moveTo>
                  <a:lnTo>
                    <a:pt x="782193" y="108331"/>
                  </a:lnTo>
                  <a:lnTo>
                    <a:pt x="767715" y="108331"/>
                  </a:lnTo>
                  <a:lnTo>
                    <a:pt x="762000" y="114046"/>
                  </a:lnTo>
                  <a:lnTo>
                    <a:pt x="762000" y="128536"/>
                  </a:lnTo>
                  <a:lnTo>
                    <a:pt x="767715" y="134239"/>
                  </a:lnTo>
                  <a:lnTo>
                    <a:pt x="782193" y="134239"/>
                  </a:lnTo>
                  <a:lnTo>
                    <a:pt x="787908" y="128536"/>
                  </a:lnTo>
                  <a:lnTo>
                    <a:pt x="787908" y="114046"/>
                  </a:lnTo>
                  <a:close/>
                </a:path>
                <a:path w="1332229" h="1004570">
                  <a:moveTo>
                    <a:pt x="896112" y="548449"/>
                  </a:moveTo>
                  <a:lnTo>
                    <a:pt x="890397" y="542671"/>
                  </a:lnTo>
                  <a:lnTo>
                    <a:pt x="875919" y="542671"/>
                  </a:lnTo>
                  <a:lnTo>
                    <a:pt x="870204" y="548449"/>
                  </a:lnTo>
                  <a:lnTo>
                    <a:pt x="870204" y="562800"/>
                  </a:lnTo>
                  <a:lnTo>
                    <a:pt x="875919" y="568579"/>
                  </a:lnTo>
                  <a:lnTo>
                    <a:pt x="890397" y="568579"/>
                  </a:lnTo>
                  <a:lnTo>
                    <a:pt x="896112" y="562800"/>
                  </a:lnTo>
                  <a:lnTo>
                    <a:pt x="896112" y="548449"/>
                  </a:lnTo>
                  <a:close/>
                </a:path>
                <a:path w="1332229" h="1004570">
                  <a:moveTo>
                    <a:pt x="896112" y="440182"/>
                  </a:moveTo>
                  <a:lnTo>
                    <a:pt x="890397" y="434467"/>
                  </a:lnTo>
                  <a:lnTo>
                    <a:pt x="875919" y="434467"/>
                  </a:lnTo>
                  <a:lnTo>
                    <a:pt x="870204" y="440182"/>
                  </a:lnTo>
                  <a:lnTo>
                    <a:pt x="870204" y="454660"/>
                  </a:lnTo>
                  <a:lnTo>
                    <a:pt x="875919" y="460375"/>
                  </a:lnTo>
                  <a:lnTo>
                    <a:pt x="890397" y="460375"/>
                  </a:lnTo>
                  <a:lnTo>
                    <a:pt x="896112" y="454660"/>
                  </a:lnTo>
                  <a:lnTo>
                    <a:pt x="896112" y="440182"/>
                  </a:lnTo>
                  <a:close/>
                </a:path>
                <a:path w="1332229" h="1004570">
                  <a:moveTo>
                    <a:pt x="896112" y="331978"/>
                  </a:moveTo>
                  <a:lnTo>
                    <a:pt x="890397" y="326263"/>
                  </a:lnTo>
                  <a:lnTo>
                    <a:pt x="875919" y="326263"/>
                  </a:lnTo>
                  <a:lnTo>
                    <a:pt x="870204" y="331978"/>
                  </a:lnTo>
                  <a:lnTo>
                    <a:pt x="870204" y="346456"/>
                  </a:lnTo>
                  <a:lnTo>
                    <a:pt x="875919" y="352171"/>
                  </a:lnTo>
                  <a:lnTo>
                    <a:pt x="890397" y="352171"/>
                  </a:lnTo>
                  <a:lnTo>
                    <a:pt x="896112" y="346456"/>
                  </a:lnTo>
                  <a:lnTo>
                    <a:pt x="896112" y="331978"/>
                  </a:lnTo>
                  <a:close/>
                </a:path>
                <a:path w="1332229" h="1004570">
                  <a:moveTo>
                    <a:pt x="896112" y="222377"/>
                  </a:moveTo>
                  <a:lnTo>
                    <a:pt x="890397" y="216408"/>
                  </a:lnTo>
                  <a:lnTo>
                    <a:pt x="875919" y="216535"/>
                  </a:lnTo>
                  <a:lnTo>
                    <a:pt x="870204" y="222377"/>
                  </a:lnTo>
                  <a:lnTo>
                    <a:pt x="870204" y="236728"/>
                  </a:lnTo>
                  <a:lnTo>
                    <a:pt x="875919" y="242443"/>
                  </a:lnTo>
                  <a:lnTo>
                    <a:pt x="890397" y="242443"/>
                  </a:lnTo>
                  <a:lnTo>
                    <a:pt x="896112" y="236728"/>
                  </a:lnTo>
                  <a:lnTo>
                    <a:pt x="896112" y="222377"/>
                  </a:lnTo>
                  <a:close/>
                </a:path>
                <a:path w="1332229" h="1004570">
                  <a:moveTo>
                    <a:pt x="896112" y="114046"/>
                  </a:moveTo>
                  <a:lnTo>
                    <a:pt x="890397" y="108331"/>
                  </a:lnTo>
                  <a:lnTo>
                    <a:pt x="875919" y="108331"/>
                  </a:lnTo>
                  <a:lnTo>
                    <a:pt x="870204" y="114046"/>
                  </a:lnTo>
                  <a:lnTo>
                    <a:pt x="870204" y="128536"/>
                  </a:lnTo>
                  <a:lnTo>
                    <a:pt x="875919" y="134239"/>
                  </a:lnTo>
                  <a:lnTo>
                    <a:pt x="890397" y="134239"/>
                  </a:lnTo>
                  <a:lnTo>
                    <a:pt x="896112" y="128536"/>
                  </a:lnTo>
                  <a:lnTo>
                    <a:pt x="896112" y="114046"/>
                  </a:lnTo>
                  <a:close/>
                </a:path>
                <a:path w="1332229" h="1004570">
                  <a:moveTo>
                    <a:pt x="1005840" y="440182"/>
                  </a:moveTo>
                  <a:lnTo>
                    <a:pt x="999871" y="434467"/>
                  </a:lnTo>
                  <a:lnTo>
                    <a:pt x="985647" y="434467"/>
                  </a:lnTo>
                  <a:lnTo>
                    <a:pt x="979932" y="440182"/>
                  </a:lnTo>
                  <a:lnTo>
                    <a:pt x="979932" y="454660"/>
                  </a:lnTo>
                  <a:lnTo>
                    <a:pt x="985647" y="460375"/>
                  </a:lnTo>
                  <a:lnTo>
                    <a:pt x="1000125" y="460375"/>
                  </a:lnTo>
                  <a:lnTo>
                    <a:pt x="1005840" y="454660"/>
                  </a:lnTo>
                  <a:lnTo>
                    <a:pt x="1005840" y="440182"/>
                  </a:lnTo>
                  <a:close/>
                </a:path>
                <a:path w="1332229" h="1004570">
                  <a:moveTo>
                    <a:pt x="1005840" y="331978"/>
                  </a:moveTo>
                  <a:lnTo>
                    <a:pt x="999871" y="326263"/>
                  </a:lnTo>
                  <a:lnTo>
                    <a:pt x="985647" y="326263"/>
                  </a:lnTo>
                  <a:lnTo>
                    <a:pt x="979932" y="331978"/>
                  </a:lnTo>
                  <a:lnTo>
                    <a:pt x="979932" y="346456"/>
                  </a:lnTo>
                  <a:lnTo>
                    <a:pt x="985647" y="352171"/>
                  </a:lnTo>
                  <a:lnTo>
                    <a:pt x="1000125" y="352171"/>
                  </a:lnTo>
                  <a:lnTo>
                    <a:pt x="1005840" y="346456"/>
                  </a:lnTo>
                  <a:lnTo>
                    <a:pt x="1005840" y="331978"/>
                  </a:lnTo>
                  <a:close/>
                </a:path>
                <a:path w="1332229" h="1004570">
                  <a:moveTo>
                    <a:pt x="1005840" y="222377"/>
                  </a:moveTo>
                  <a:lnTo>
                    <a:pt x="999871" y="216408"/>
                  </a:lnTo>
                  <a:lnTo>
                    <a:pt x="985647" y="216535"/>
                  </a:lnTo>
                  <a:lnTo>
                    <a:pt x="979932" y="222377"/>
                  </a:lnTo>
                  <a:lnTo>
                    <a:pt x="979932" y="236728"/>
                  </a:lnTo>
                  <a:lnTo>
                    <a:pt x="985647" y="242443"/>
                  </a:lnTo>
                  <a:lnTo>
                    <a:pt x="1000125" y="242443"/>
                  </a:lnTo>
                  <a:lnTo>
                    <a:pt x="1005840" y="236728"/>
                  </a:lnTo>
                  <a:lnTo>
                    <a:pt x="1005840" y="222377"/>
                  </a:lnTo>
                  <a:close/>
                </a:path>
                <a:path w="1332229" h="1004570">
                  <a:moveTo>
                    <a:pt x="1005840" y="114046"/>
                  </a:moveTo>
                  <a:lnTo>
                    <a:pt x="999871" y="108331"/>
                  </a:lnTo>
                  <a:lnTo>
                    <a:pt x="985647" y="108331"/>
                  </a:lnTo>
                  <a:lnTo>
                    <a:pt x="979932" y="114046"/>
                  </a:lnTo>
                  <a:lnTo>
                    <a:pt x="979932" y="128536"/>
                  </a:lnTo>
                  <a:lnTo>
                    <a:pt x="985647" y="134239"/>
                  </a:lnTo>
                  <a:lnTo>
                    <a:pt x="1000125" y="134239"/>
                  </a:lnTo>
                  <a:lnTo>
                    <a:pt x="1005840" y="128536"/>
                  </a:lnTo>
                  <a:lnTo>
                    <a:pt x="1005840" y="114046"/>
                  </a:lnTo>
                  <a:close/>
                </a:path>
                <a:path w="1332229" h="1004570">
                  <a:moveTo>
                    <a:pt x="1114044" y="440182"/>
                  </a:moveTo>
                  <a:lnTo>
                    <a:pt x="1108329" y="434467"/>
                  </a:lnTo>
                  <a:lnTo>
                    <a:pt x="1093851" y="434467"/>
                  </a:lnTo>
                  <a:lnTo>
                    <a:pt x="1088136" y="440182"/>
                  </a:lnTo>
                  <a:lnTo>
                    <a:pt x="1088136" y="454660"/>
                  </a:lnTo>
                  <a:lnTo>
                    <a:pt x="1093851" y="460375"/>
                  </a:lnTo>
                  <a:lnTo>
                    <a:pt x="1108329" y="460375"/>
                  </a:lnTo>
                  <a:lnTo>
                    <a:pt x="1114044" y="454660"/>
                  </a:lnTo>
                  <a:lnTo>
                    <a:pt x="1114044" y="440182"/>
                  </a:lnTo>
                  <a:close/>
                </a:path>
                <a:path w="1332229" h="1004570">
                  <a:moveTo>
                    <a:pt x="1114044" y="331978"/>
                  </a:moveTo>
                  <a:lnTo>
                    <a:pt x="1108329" y="326263"/>
                  </a:lnTo>
                  <a:lnTo>
                    <a:pt x="1093851" y="326263"/>
                  </a:lnTo>
                  <a:lnTo>
                    <a:pt x="1088136" y="331978"/>
                  </a:lnTo>
                  <a:lnTo>
                    <a:pt x="1088136" y="346456"/>
                  </a:lnTo>
                  <a:lnTo>
                    <a:pt x="1093851" y="352171"/>
                  </a:lnTo>
                  <a:lnTo>
                    <a:pt x="1108329" y="352171"/>
                  </a:lnTo>
                  <a:lnTo>
                    <a:pt x="1114044" y="346456"/>
                  </a:lnTo>
                  <a:lnTo>
                    <a:pt x="1114044" y="331978"/>
                  </a:lnTo>
                  <a:close/>
                </a:path>
                <a:path w="1332229" h="1004570">
                  <a:moveTo>
                    <a:pt x="1114044" y="222377"/>
                  </a:moveTo>
                  <a:lnTo>
                    <a:pt x="1108329" y="216408"/>
                  </a:lnTo>
                  <a:lnTo>
                    <a:pt x="1093851" y="216535"/>
                  </a:lnTo>
                  <a:lnTo>
                    <a:pt x="1088136" y="222377"/>
                  </a:lnTo>
                  <a:lnTo>
                    <a:pt x="1088136" y="236728"/>
                  </a:lnTo>
                  <a:lnTo>
                    <a:pt x="1093851" y="242443"/>
                  </a:lnTo>
                  <a:lnTo>
                    <a:pt x="1108329" y="242443"/>
                  </a:lnTo>
                  <a:lnTo>
                    <a:pt x="1114044" y="236728"/>
                  </a:lnTo>
                  <a:lnTo>
                    <a:pt x="1114044" y="222377"/>
                  </a:lnTo>
                  <a:close/>
                </a:path>
                <a:path w="1332229" h="1004570">
                  <a:moveTo>
                    <a:pt x="1114044" y="114046"/>
                  </a:moveTo>
                  <a:lnTo>
                    <a:pt x="1108329" y="108331"/>
                  </a:lnTo>
                  <a:lnTo>
                    <a:pt x="1093851" y="108331"/>
                  </a:lnTo>
                  <a:lnTo>
                    <a:pt x="1088136" y="114046"/>
                  </a:lnTo>
                  <a:lnTo>
                    <a:pt x="1088136" y="128536"/>
                  </a:lnTo>
                  <a:lnTo>
                    <a:pt x="1093851" y="134239"/>
                  </a:lnTo>
                  <a:lnTo>
                    <a:pt x="1108329" y="134239"/>
                  </a:lnTo>
                  <a:lnTo>
                    <a:pt x="1114044" y="128536"/>
                  </a:lnTo>
                  <a:lnTo>
                    <a:pt x="1114044" y="114046"/>
                  </a:lnTo>
                  <a:close/>
                </a:path>
                <a:path w="1332229" h="1004570">
                  <a:moveTo>
                    <a:pt x="1114044" y="5969"/>
                  </a:moveTo>
                  <a:lnTo>
                    <a:pt x="1108329" y="0"/>
                  </a:lnTo>
                  <a:lnTo>
                    <a:pt x="1093851" y="127"/>
                  </a:lnTo>
                  <a:lnTo>
                    <a:pt x="1088136" y="5969"/>
                  </a:lnTo>
                  <a:lnTo>
                    <a:pt x="1088136" y="20320"/>
                  </a:lnTo>
                  <a:lnTo>
                    <a:pt x="1093851" y="26035"/>
                  </a:lnTo>
                  <a:lnTo>
                    <a:pt x="1108329" y="26035"/>
                  </a:lnTo>
                  <a:lnTo>
                    <a:pt x="1114044" y="20320"/>
                  </a:lnTo>
                  <a:lnTo>
                    <a:pt x="1114044" y="5969"/>
                  </a:lnTo>
                  <a:close/>
                </a:path>
                <a:path w="1332229" h="1004570">
                  <a:moveTo>
                    <a:pt x="1222248" y="440182"/>
                  </a:moveTo>
                  <a:lnTo>
                    <a:pt x="1216279" y="434467"/>
                  </a:lnTo>
                  <a:lnTo>
                    <a:pt x="1202055" y="434467"/>
                  </a:lnTo>
                  <a:lnTo>
                    <a:pt x="1196340" y="440182"/>
                  </a:lnTo>
                  <a:lnTo>
                    <a:pt x="1196340" y="454660"/>
                  </a:lnTo>
                  <a:lnTo>
                    <a:pt x="1202055" y="460375"/>
                  </a:lnTo>
                  <a:lnTo>
                    <a:pt x="1216533" y="460375"/>
                  </a:lnTo>
                  <a:lnTo>
                    <a:pt x="1222248" y="454660"/>
                  </a:lnTo>
                  <a:lnTo>
                    <a:pt x="1222248" y="440182"/>
                  </a:lnTo>
                  <a:close/>
                </a:path>
                <a:path w="1332229" h="1004570">
                  <a:moveTo>
                    <a:pt x="1222248" y="331978"/>
                  </a:moveTo>
                  <a:lnTo>
                    <a:pt x="1216279" y="326263"/>
                  </a:lnTo>
                  <a:lnTo>
                    <a:pt x="1202055" y="326263"/>
                  </a:lnTo>
                  <a:lnTo>
                    <a:pt x="1196340" y="331978"/>
                  </a:lnTo>
                  <a:lnTo>
                    <a:pt x="1196340" y="346456"/>
                  </a:lnTo>
                  <a:lnTo>
                    <a:pt x="1202055" y="352171"/>
                  </a:lnTo>
                  <a:lnTo>
                    <a:pt x="1216533" y="352171"/>
                  </a:lnTo>
                  <a:lnTo>
                    <a:pt x="1222248" y="346456"/>
                  </a:lnTo>
                  <a:lnTo>
                    <a:pt x="1222248" y="331978"/>
                  </a:lnTo>
                  <a:close/>
                </a:path>
                <a:path w="1332229" h="1004570">
                  <a:moveTo>
                    <a:pt x="1222248" y="222377"/>
                  </a:moveTo>
                  <a:lnTo>
                    <a:pt x="1216279" y="216408"/>
                  </a:lnTo>
                  <a:lnTo>
                    <a:pt x="1202055" y="216535"/>
                  </a:lnTo>
                  <a:lnTo>
                    <a:pt x="1196340" y="222377"/>
                  </a:lnTo>
                  <a:lnTo>
                    <a:pt x="1196340" y="236728"/>
                  </a:lnTo>
                  <a:lnTo>
                    <a:pt x="1202055" y="242443"/>
                  </a:lnTo>
                  <a:lnTo>
                    <a:pt x="1216533" y="242443"/>
                  </a:lnTo>
                  <a:lnTo>
                    <a:pt x="1222248" y="236728"/>
                  </a:lnTo>
                  <a:lnTo>
                    <a:pt x="1222248" y="222377"/>
                  </a:lnTo>
                  <a:close/>
                </a:path>
                <a:path w="1332229" h="1004570">
                  <a:moveTo>
                    <a:pt x="1222248" y="114046"/>
                  </a:moveTo>
                  <a:lnTo>
                    <a:pt x="1216279" y="108331"/>
                  </a:lnTo>
                  <a:lnTo>
                    <a:pt x="1202055" y="108331"/>
                  </a:lnTo>
                  <a:lnTo>
                    <a:pt x="1196340" y="114046"/>
                  </a:lnTo>
                  <a:lnTo>
                    <a:pt x="1196340" y="128536"/>
                  </a:lnTo>
                  <a:lnTo>
                    <a:pt x="1202055" y="134239"/>
                  </a:lnTo>
                  <a:lnTo>
                    <a:pt x="1216533" y="134239"/>
                  </a:lnTo>
                  <a:lnTo>
                    <a:pt x="1222248" y="128536"/>
                  </a:lnTo>
                  <a:lnTo>
                    <a:pt x="1222248" y="114046"/>
                  </a:lnTo>
                  <a:close/>
                </a:path>
                <a:path w="1332229" h="1004570">
                  <a:moveTo>
                    <a:pt x="1222248" y="5969"/>
                  </a:moveTo>
                  <a:lnTo>
                    <a:pt x="1216279" y="0"/>
                  </a:lnTo>
                  <a:lnTo>
                    <a:pt x="1202055" y="127"/>
                  </a:lnTo>
                  <a:lnTo>
                    <a:pt x="1196340" y="5969"/>
                  </a:lnTo>
                  <a:lnTo>
                    <a:pt x="1196340" y="20320"/>
                  </a:lnTo>
                  <a:lnTo>
                    <a:pt x="1202055" y="26035"/>
                  </a:lnTo>
                  <a:lnTo>
                    <a:pt x="1216533" y="26035"/>
                  </a:lnTo>
                  <a:lnTo>
                    <a:pt x="1222248" y="20320"/>
                  </a:lnTo>
                  <a:lnTo>
                    <a:pt x="1222248" y="5969"/>
                  </a:lnTo>
                  <a:close/>
                </a:path>
                <a:path w="1332229" h="1004570">
                  <a:moveTo>
                    <a:pt x="1331976" y="440309"/>
                  </a:moveTo>
                  <a:lnTo>
                    <a:pt x="1326134" y="434467"/>
                  </a:lnTo>
                  <a:lnTo>
                    <a:pt x="1311910" y="434467"/>
                  </a:lnTo>
                  <a:lnTo>
                    <a:pt x="1306068" y="440309"/>
                  </a:lnTo>
                  <a:lnTo>
                    <a:pt x="1306068" y="454533"/>
                  </a:lnTo>
                  <a:lnTo>
                    <a:pt x="1311910" y="460375"/>
                  </a:lnTo>
                  <a:lnTo>
                    <a:pt x="1326134" y="460375"/>
                  </a:lnTo>
                  <a:lnTo>
                    <a:pt x="1331976" y="454533"/>
                  </a:lnTo>
                  <a:lnTo>
                    <a:pt x="1331976" y="440309"/>
                  </a:lnTo>
                  <a:close/>
                </a:path>
                <a:path w="1332229" h="1004570">
                  <a:moveTo>
                    <a:pt x="1331976" y="331978"/>
                  </a:moveTo>
                  <a:lnTo>
                    <a:pt x="1326261" y="326263"/>
                  </a:lnTo>
                  <a:lnTo>
                    <a:pt x="1311783" y="326263"/>
                  </a:lnTo>
                  <a:lnTo>
                    <a:pt x="1306068" y="331978"/>
                  </a:lnTo>
                  <a:lnTo>
                    <a:pt x="1306068" y="346456"/>
                  </a:lnTo>
                  <a:lnTo>
                    <a:pt x="1311783" y="352171"/>
                  </a:lnTo>
                  <a:lnTo>
                    <a:pt x="1326261" y="352171"/>
                  </a:lnTo>
                  <a:lnTo>
                    <a:pt x="1331976" y="346456"/>
                  </a:lnTo>
                  <a:lnTo>
                    <a:pt x="1331976" y="331978"/>
                  </a:lnTo>
                  <a:close/>
                </a:path>
                <a:path w="1332229" h="1004570">
                  <a:moveTo>
                    <a:pt x="1331976" y="222250"/>
                  </a:moveTo>
                  <a:lnTo>
                    <a:pt x="1326261" y="216535"/>
                  </a:lnTo>
                  <a:lnTo>
                    <a:pt x="1311783" y="216535"/>
                  </a:lnTo>
                  <a:lnTo>
                    <a:pt x="1306068" y="222250"/>
                  </a:lnTo>
                  <a:lnTo>
                    <a:pt x="1306068" y="236728"/>
                  </a:lnTo>
                  <a:lnTo>
                    <a:pt x="1311783" y="242443"/>
                  </a:lnTo>
                  <a:lnTo>
                    <a:pt x="1326261" y="242443"/>
                  </a:lnTo>
                  <a:lnTo>
                    <a:pt x="1331976" y="236728"/>
                  </a:lnTo>
                  <a:lnTo>
                    <a:pt x="1331976" y="222250"/>
                  </a:lnTo>
                  <a:close/>
                </a:path>
                <a:path w="1332229" h="1004570">
                  <a:moveTo>
                    <a:pt x="1331976" y="114046"/>
                  </a:moveTo>
                  <a:lnTo>
                    <a:pt x="1326261" y="108331"/>
                  </a:lnTo>
                  <a:lnTo>
                    <a:pt x="1311783" y="108331"/>
                  </a:lnTo>
                  <a:lnTo>
                    <a:pt x="1306068" y="114046"/>
                  </a:lnTo>
                  <a:lnTo>
                    <a:pt x="1306068" y="128536"/>
                  </a:lnTo>
                  <a:lnTo>
                    <a:pt x="1311783" y="134239"/>
                  </a:lnTo>
                  <a:lnTo>
                    <a:pt x="1326261" y="134239"/>
                  </a:lnTo>
                  <a:lnTo>
                    <a:pt x="1331976" y="128536"/>
                  </a:lnTo>
                  <a:lnTo>
                    <a:pt x="1331976" y="114046"/>
                  </a:lnTo>
                  <a:close/>
                </a:path>
                <a:path w="1332229" h="1004570">
                  <a:moveTo>
                    <a:pt x="1331976" y="5842"/>
                  </a:moveTo>
                  <a:lnTo>
                    <a:pt x="1326261" y="127"/>
                  </a:lnTo>
                  <a:lnTo>
                    <a:pt x="1311783" y="127"/>
                  </a:lnTo>
                  <a:lnTo>
                    <a:pt x="1306068" y="5842"/>
                  </a:lnTo>
                  <a:lnTo>
                    <a:pt x="1306068" y="20320"/>
                  </a:lnTo>
                  <a:lnTo>
                    <a:pt x="1311783" y="26035"/>
                  </a:lnTo>
                  <a:lnTo>
                    <a:pt x="1326261" y="26035"/>
                  </a:lnTo>
                  <a:lnTo>
                    <a:pt x="1331976" y="20320"/>
                  </a:lnTo>
                  <a:lnTo>
                    <a:pt x="1331976" y="58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42204" y="5617463"/>
              <a:ext cx="570230" cy="462280"/>
            </a:xfrm>
            <a:custGeom>
              <a:avLst/>
              <a:gdLst/>
              <a:ahLst/>
              <a:cxnLst/>
              <a:rect l="l" t="t" r="r" b="b"/>
              <a:pathLst>
                <a:path w="570229" h="462279">
                  <a:moveTo>
                    <a:pt x="25908" y="441642"/>
                  </a:moveTo>
                  <a:lnTo>
                    <a:pt x="20193" y="435698"/>
                  </a:lnTo>
                  <a:lnTo>
                    <a:pt x="5715" y="435864"/>
                  </a:lnTo>
                  <a:lnTo>
                    <a:pt x="0" y="441642"/>
                  </a:lnTo>
                  <a:lnTo>
                    <a:pt x="0" y="455993"/>
                  </a:lnTo>
                  <a:lnTo>
                    <a:pt x="5715" y="461772"/>
                  </a:lnTo>
                  <a:lnTo>
                    <a:pt x="20193" y="461772"/>
                  </a:lnTo>
                  <a:lnTo>
                    <a:pt x="25908" y="455993"/>
                  </a:lnTo>
                  <a:lnTo>
                    <a:pt x="25908" y="441642"/>
                  </a:lnTo>
                  <a:close/>
                </a:path>
                <a:path w="570229" h="462279">
                  <a:moveTo>
                    <a:pt x="25908" y="331914"/>
                  </a:moveTo>
                  <a:lnTo>
                    <a:pt x="20193" y="326136"/>
                  </a:lnTo>
                  <a:lnTo>
                    <a:pt x="5715" y="326136"/>
                  </a:lnTo>
                  <a:lnTo>
                    <a:pt x="0" y="331914"/>
                  </a:lnTo>
                  <a:lnTo>
                    <a:pt x="0" y="346265"/>
                  </a:lnTo>
                  <a:lnTo>
                    <a:pt x="5715" y="352044"/>
                  </a:lnTo>
                  <a:lnTo>
                    <a:pt x="20193" y="352044"/>
                  </a:lnTo>
                  <a:lnTo>
                    <a:pt x="25908" y="346265"/>
                  </a:lnTo>
                  <a:lnTo>
                    <a:pt x="25908" y="331914"/>
                  </a:lnTo>
                  <a:close/>
                </a:path>
                <a:path w="570229" h="462279">
                  <a:moveTo>
                    <a:pt x="25908" y="223710"/>
                  </a:moveTo>
                  <a:lnTo>
                    <a:pt x="20193" y="217932"/>
                  </a:lnTo>
                  <a:lnTo>
                    <a:pt x="5715" y="217932"/>
                  </a:lnTo>
                  <a:lnTo>
                    <a:pt x="0" y="223710"/>
                  </a:lnTo>
                  <a:lnTo>
                    <a:pt x="0" y="238061"/>
                  </a:lnTo>
                  <a:lnTo>
                    <a:pt x="5715" y="243840"/>
                  </a:lnTo>
                  <a:lnTo>
                    <a:pt x="20193" y="243840"/>
                  </a:lnTo>
                  <a:lnTo>
                    <a:pt x="25908" y="238061"/>
                  </a:lnTo>
                  <a:lnTo>
                    <a:pt x="25908" y="223710"/>
                  </a:lnTo>
                  <a:close/>
                </a:path>
                <a:path w="570229" h="462279">
                  <a:moveTo>
                    <a:pt x="25908" y="115506"/>
                  </a:moveTo>
                  <a:lnTo>
                    <a:pt x="20193" y="109728"/>
                  </a:lnTo>
                  <a:lnTo>
                    <a:pt x="5715" y="109728"/>
                  </a:lnTo>
                  <a:lnTo>
                    <a:pt x="0" y="115506"/>
                  </a:lnTo>
                  <a:lnTo>
                    <a:pt x="0" y="129857"/>
                  </a:lnTo>
                  <a:lnTo>
                    <a:pt x="5715" y="135636"/>
                  </a:lnTo>
                  <a:lnTo>
                    <a:pt x="20193" y="135636"/>
                  </a:lnTo>
                  <a:lnTo>
                    <a:pt x="25908" y="129857"/>
                  </a:lnTo>
                  <a:lnTo>
                    <a:pt x="25908" y="115506"/>
                  </a:lnTo>
                  <a:close/>
                </a:path>
                <a:path w="570229" h="462279">
                  <a:moveTo>
                    <a:pt x="134112" y="441642"/>
                  </a:moveTo>
                  <a:lnTo>
                    <a:pt x="128397" y="435698"/>
                  </a:lnTo>
                  <a:lnTo>
                    <a:pt x="113919" y="435864"/>
                  </a:lnTo>
                  <a:lnTo>
                    <a:pt x="108204" y="441642"/>
                  </a:lnTo>
                  <a:lnTo>
                    <a:pt x="108204" y="455993"/>
                  </a:lnTo>
                  <a:lnTo>
                    <a:pt x="113919" y="461772"/>
                  </a:lnTo>
                  <a:lnTo>
                    <a:pt x="128397" y="461772"/>
                  </a:lnTo>
                  <a:lnTo>
                    <a:pt x="134112" y="455993"/>
                  </a:lnTo>
                  <a:lnTo>
                    <a:pt x="134112" y="441642"/>
                  </a:lnTo>
                  <a:close/>
                </a:path>
                <a:path w="570229" h="462279">
                  <a:moveTo>
                    <a:pt x="134112" y="331914"/>
                  </a:moveTo>
                  <a:lnTo>
                    <a:pt x="128397" y="326136"/>
                  </a:lnTo>
                  <a:lnTo>
                    <a:pt x="113919" y="326136"/>
                  </a:lnTo>
                  <a:lnTo>
                    <a:pt x="108204" y="331914"/>
                  </a:lnTo>
                  <a:lnTo>
                    <a:pt x="108204" y="346265"/>
                  </a:lnTo>
                  <a:lnTo>
                    <a:pt x="113919" y="352044"/>
                  </a:lnTo>
                  <a:lnTo>
                    <a:pt x="128397" y="352044"/>
                  </a:lnTo>
                  <a:lnTo>
                    <a:pt x="134112" y="346265"/>
                  </a:lnTo>
                  <a:lnTo>
                    <a:pt x="134112" y="331914"/>
                  </a:lnTo>
                  <a:close/>
                </a:path>
                <a:path w="570229" h="462279">
                  <a:moveTo>
                    <a:pt x="134112" y="223710"/>
                  </a:moveTo>
                  <a:lnTo>
                    <a:pt x="128397" y="217932"/>
                  </a:lnTo>
                  <a:lnTo>
                    <a:pt x="113919" y="217932"/>
                  </a:lnTo>
                  <a:lnTo>
                    <a:pt x="108204" y="223710"/>
                  </a:lnTo>
                  <a:lnTo>
                    <a:pt x="108204" y="238061"/>
                  </a:lnTo>
                  <a:lnTo>
                    <a:pt x="113919" y="243840"/>
                  </a:lnTo>
                  <a:lnTo>
                    <a:pt x="128397" y="243840"/>
                  </a:lnTo>
                  <a:lnTo>
                    <a:pt x="134112" y="238061"/>
                  </a:lnTo>
                  <a:lnTo>
                    <a:pt x="134112" y="223710"/>
                  </a:lnTo>
                  <a:close/>
                </a:path>
                <a:path w="570229" h="462279">
                  <a:moveTo>
                    <a:pt x="134112" y="115506"/>
                  </a:moveTo>
                  <a:lnTo>
                    <a:pt x="128397" y="109728"/>
                  </a:lnTo>
                  <a:lnTo>
                    <a:pt x="113919" y="109728"/>
                  </a:lnTo>
                  <a:lnTo>
                    <a:pt x="108204" y="115506"/>
                  </a:lnTo>
                  <a:lnTo>
                    <a:pt x="108204" y="129857"/>
                  </a:lnTo>
                  <a:lnTo>
                    <a:pt x="113919" y="135636"/>
                  </a:lnTo>
                  <a:lnTo>
                    <a:pt x="128397" y="135636"/>
                  </a:lnTo>
                  <a:lnTo>
                    <a:pt x="134112" y="129857"/>
                  </a:lnTo>
                  <a:lnTo>
                    <a:pt x="134112" y="115506"/>
                  </a:lnTo>
                  <a:close/>
                </a:path>
                <a:path w="570229" h="462279">
                  <a:moveTo>
                    <a:pt x="134112" y="5778"/>
                  </a:moveTo>
                  <a:lnTo>
                    <a:pt x="128397" y="0"/>
                  </a:lnTo>
                  <a:lnTo>
                    <a:pt x="113919" y="0"/>
                  </a:lnTo>
                  <a:lnTo>
                    <a:pt x="108204" y="5778"/>
                  </a:lnTo>
                  <a:lnTo>
                    <a:pt x="108204" y="20129"/>
                  </a:lnTo>
                  <a:lnTo>
                    <a:pt x="113919" y="25908"/>
                  </a:lnTo>
                  <a:lnTo>
                    <a:pt x="128397" y="25908"/>
                  </a:lnTo>
                  <a:lnTo>
                    <a:pt x="134112" y="20129"/>
                  </a:lnTo>
                  <a:lnTo>
                    <a:pt x="134112" y="5778"/>
                  </a:lnTo>
                  <a:close/>
                </a:path>
                <a:path w="570229" h="462279">
                  <a:moveTo>
                    <a:pt x="243840" y="441642"/>
                  </a:moveTo>
                  <a:lnTo>
                    <a:pt x="237871" y="435698"/>
                  </a:lnTo>
                  <a:lnTo>
                    <a:pt x="223647" y="435864"/>
                  </a:lnTo>
                  <a:lnTo>
                    <a:pt x="217932" y="441642"/>
                  </a:lnTo>
                  <a:lnTo>
                    <a:pt x="217932" y="455993"/>
                  </a:lnTo>
                  <a:lnTo>
                    <a:pt x="223647" y="461772"/>
                  </a:lnTo>
                  <a:lnTo>
                    <a:pt x="238125" y="461772"/>
                  </a:lnTo>
                  <a:lnTo>
                    <a:pt x="243840" y="455993"/>
                  </a:lnTo>
                  <a:lnTo>
                    <a:pt x="243840" y="441642"/>
                  </a:lnTo>
                  <a:close/>
                </a:path>
                <a:path w="570229" h="462279">
                  <a:moveTo>
                    <a:pt x="243840" y="331914"/>
                  </a:moveTo>
                  <a:lnTo>
                    <a:pt x="237871" y="326136"/>
                  </a:lnTo>
                  <a:lnTo>
                    <a:pt x="223647" y="326136"/>
                  </a:lnTo>
                  <a:lnTo>
                    <a:pt x="217932" y="331914"/>
                  </a:lnTo>
                  <a:lnTo>
                    <a:pt x="217932" y="346265"/>
                  </a:lnTo>
                  <a:lnTo>
                    <a:pt x="223647" y="352044"/>
                  </a:lnTo>
                  <a:lnTo>
                    <a:pt x="238125" y="352044"/>
                  </a:lnTo>
                  <a:lnTo>
                    <a:pt x="243840" y="346265"/>
                  </a:lnTo>
                  <a:lnTo>
                    <a:pt x="243840" y="331914"/>
                  </a:lnTo>
                  <a:close/>
                </a:path>
                <a:path w="570229" h="462279">
                  <a:moveTo>
                    <a:pt x="243840" y="223710"/>
                  </a:moveTo>
                  <a:lnTo>
                    <a:pt x="237871" y="217932"/>
                  </a:lnTo>
                  <a:lnTo>
                    <a:pt x="223647" y="217932"/>
                  </a:lnTo>
                  <a:lnTo>
                    <a:pt x="217932" y="223710"/>
                  </a:lnTo>
                  <a:lnTo>
                    <a:pt x="217932" y="238061"/>
                  </a:lnTo>
                  <a:lnTo>
                    <a:pt x="223647" y="243840"/>
                  </a:lnTo>
                  <a:lnTo>
                    <a:pt x="238125" y="243840"/>
                  </a:lnTo>
                  <a:lnTo>
                    <a:pt x="243840" y="238061"/>
                  </a:lnTo>
                  <a:lnTo>
                    <a:pt x="243840" y="223710"/>
                  </a:lnTo>
                  <a:close/>
                </a:path>
                <a:path w="570229" h="462279">
                  <a:moveTo>
                    <a:pt x="243840" y="115506"/>
                  </a:moveTo>
                  <a:lnTo>
                    <a:pt x="237871" y="109728"/>
                  </a:lnTo>
                  <a:lnTo>
                    <a:pt x="223647" y="109728"/>
                  </a:lnTo>
                  <a:lnTo>
                    <a:pt x="217932" y="115506"/>
                  </a:lnTo>
                  <a:lnTo>
                    <a:pt x="217932" y="129857"/>
                  </a:lnTo>
                  <a:lnTo>
                    <a:pt x="223647" y="135636"/>
                  </a:lnTo>
                  <a:lnTo>
                    <a:pt x="238125" y="135636"/>
                  </a:lnTo>
                  <a:lnTo>
                    <a:pt x="243840" y="129857"/>
                  </a:lnTo>
                  <a:lnTo>
                    <a:pt x="243840" y="115506"/>
                  </a:lnTo>
                  <a:close/>
                </a:path>
                <a:path w="570229" h="462279">
                  <a:moveTo>
                    <a:pt x="243840" y="5778"/>
                  </a:moveTo>
                  <a:lnTo>
                    <a:pt x="237871" y="0"/>
                  </a:lnTo>
                  <a:lnTo>
                    <a:pt x="223647" y="0"/>
                  </a:lnTo>
                  <a:lnTo>
                    <a:pt x="217932" y="5778"/>
                  </a:lnTo>
                  <a:lnTo>
                    <a:pt x="217932" y="20129"/>
                  </a:lnTo>
                  <a:lnTo>
                    <a:pt x="223647" y="25908"/>
                  </a:lnTo>
                  <a:lnTo>
                    <a:pt x="238125" y="25908"/>
                  </a:lnTo>
                  <a:lnTo>
                    <a:pt x="243840" y="20129"/>
                  </a:lnTo>
                  <a:lnTo>
                    <a:pt x="243840" y="5778"/>
                  </a:lnTo>
                  <a:close/>
                </a:path>
                <a:path w="570229" h="462279">
                  <a:moveTo>
                    <a:pt x="352044" y="441642"/>
                  </a:moveTo>
                  <a:lnTo>
                    <a:pt x="346329" y="435698"/>
                  </a:lnTo>
                  <a:lnTo>
                    <a:pt x="331851" y="435864"/>
                  </a:lnTo>
                  <a:lnTo>
                    <a:pt x="326136" y="441642"/>
                  </a:lnTo>
                  <a:lnTo>
                    <a:pt x="326136" y="455993"/>
                  </a:lnTo>
                  <a:lnTo>
                    <a:pt x="331851" y="461772"/>
                  </a:lnTo>
                  <a:lnTo>
                    <a:pt x="346329" y="461772"/>
                  </a:lnTo>
                  <a:lnTo>
                    <a:pt x="352044" y="455993"/>
                  </a:lnTo>
                  <a:lnTo>
                    <a:pt x="352044" y="441642"/>
                  </a:lnTo>
                  <a:close/>
                </a:path>
                <a:path w="570229" h="462279">
                  <a:moveTo>
                    <a:pt x="352044" y="331914"/>
                  </a:moveTo>
                  <a:lnTo>
                    <a:pt x="346329" y="326136"/>
                  </a:lnTo>
                  <a:lnTo>
                    <a:pt x="331851" y="326136"/>
                  </a:lnTo>
                  <a:lnTo>
                    <a:pt x="326136" y="331914"/>
                  </a:lnTo>
                  <a:lnTo>
                    <a:pt x="326136" y="346265"/>
                  </a:lnTo>
                  <a:lnTo>
                    <a:pt x="331851" y="352044"/>
                  </a:lnTo>
                  <a:lnTo>
                    <a:pt x="346329" y="352044"/>
                  </a:lnTo>
                  <a:lnTo>
                    <a:pt x="352044" y="346265"/>
                  </a:lnTo>
                  <a:lnTo>
                    <a:pt x="352044" y="331914"/>
                  </a:lnTo>
                  <a:close/>
                </a:path>
                <a:path w="570229" h="462279">
                  <a:moveTo>
                    <a:pt x="352044" y="223710"/>
                  </a:moveTo>
                  <a:lnTo>
                    <a:pt x="346329" y="217932"/>
                  </a:lnTo>
                  <a:lnTo>
                    <a:pt x="331851" y="217932"/>
                  </a:lnTo>
                  <a:lnTo>
                    <a:pt x="326136" y="223710"/>
                  </a:lnTo>
                  <a:lnTo>
                    <a:pt x="326136" y="238061"/>
                  </a:lnTo>
                  <a:lnTo>
                    <a:pt x="331851" y="243840"/>
                  </a:lnTo>
                  <a:lnTo>
                    <a:pt x="346329" y="243840"/>
                  </a:lnTo>
                  <a:lnTo>
                    <a:pt x="352044" y="238061"/>
                  </a:lnTo>
                  <a:lnTo>
                    <a:pt x="352044" y="223710"/>
                  </a:lnTo>
                  <a:close/>
                </a:path>
                <a:path w="570229" h="462279">
                  <a:moveTo>
                    <a:pt x="352044" y="115506"/>
                  </a:moveTo>
                  <a:lnTo>
                    <a:pt x="346329" y="109728"/>
                  </a:lnTo>
                  <a:lnTo>
                    <a:pt x="331851" y="109728"/>
                  </a:lnTo>
                  <a:lnTo>
                    <a:pt x="326136" y="115506"/>
                  </a:lnTo>
                  <a:lnTo>
                    <a:pt x="326136" y="129857"/>
                  </a:lnTo>
                  <a:lnTo>
                    <a:pt x="331851" y="135636"/>
                  </a:lnTo>
                  <a:lnTo>
                    <a:pt x="346329" y="135636"/>
                  </a:lnTo>
                  <a:lnTo>
                    <a:pt x="352044" y="129857"/>
                  </a:lnTo>
                  <a:lnTo>
                    <a:pt x="352044" y="115506"/>
                  </a:lnTo>
                  <a:close/>
                </a:path>
                <a:path w="570229" h="462279">
                  <a:moveTo>
                    <a:pt x="352044" y="5778"/>
                  </a:moveTo>
                  <a:lnTo>
                    <a:pt x="346329" y="0"/>
                  </a:lnTo>
                  <a:lnTo>
                    <a:pt x="331851" y="0"/>
                  </a:lnTo>
                  <a:lnTo>
                    <a:pt x="326136" y="5778"/>
                  </a:lnTo>
                  <a:lnTo>
                    <a:pt x="326136" y="20129"/>
                  </a:lnTo>
                  <a:lnTo>
                    <a:pt x="331851" y="25908"/>
                  </a:lnTo>
                  <a:lnTo>
                    <a:pt x="346329" y="25908"/>
                  </a:lnTo>
                  <a:lnTo>
                    <a:pt x="352044" y="20129"/>
                  </a:lnTo>
                  <a:lnTo>
                    <a:pt x="352044" y="5778"/>
                  </a:lnTo>
                  <a:close/>
                </a:path>
                <a:path w="570229" h="462279">
                  <a:moveTo>
                    <a:pt x="460248" y="441642"/>
                  </a:moveTo>
                  <a:lnTo>
                    <a:pt x="454279" y="435698"/>
                  </a:lnTo>
                  <a:lnTo>
                    <a:pt x="440055" y="435864"/>
                  </a:lnTo>
                  <a:lnTo>
                    <a:pt x="434340" y="441642"/>
                  </a:lnTo>
                  <a:lnTo>
                    <a:pt x="434340" y="455993"/>
                  </a:lnTo>
                  <a:lnTo>
                    <a:pt x="440055" y="461772"/>
                  </a:lnTo>
                  <a:lnTo>
                    <a:pt x="454533" y="461772"/>
                  </a:lnTo>
                  <a:lnTo>
                    <a:pt x="460248" y="455993"/>
                  </a:lnTo>
                  <a:lnTo>
                    <a:pt x="460248" y="441642"/>
                  </a:lnTo>
                  <a:close/>
                </a:path>
                <a:path w="570229" h="462279">
                  <a:moveTo>
                    <a:pt x="460248" y="331914"/>
                  </a:moveTo>
                  <a:lnTo>
                    <a:pt x="454279" y="326136"/>
                  </a:lnTo>
                  <a:lnTo>
                    <a:pt x="440055" y="326136"/>
                  </a:lnTo>
                  <a:lnTo>
                    <a:pt x="434340" y="331914"/>
                  </a:lnTo>
                  <a:lnTo>
                    <a:pt x="434340" y="346265"/>
                  </a:lnTo>
                  <a:lnTo>
                    <a:pt x="440055" y="352044"/>
                  </a:lnTo>
                  <a:lnTo>
                    <a:pt x="454533" y="352044"/>
                  </a:lnTo>
                  <a:lnTo>
                    <a:pt x="460248" y="346265"/>
                  </a:lnTo>
                  <a:lnTo>
                    <a:pt x="460248" y="331914"/>
                  </a:lnTo>
                  <a:close/>
                </a:path>
                <a:path w="570229" h="462279">
                  <a:moveTo>
                    <a:pt x="460248" y="223710"/>
                  </a:moveTo>
                  <a:lnTo>
                    <a:pt x="454279" y="217932"/>
                  </a:lnTo>
                  <a:lnTo>
                    <a:pt x="440055" y="217932"/>
                  </a:lnTo>
                  <a:lnTo>
                    <a:pt x="434340" y="223710"/>
                  </a:lnTo>
                  <a:lnTo>
                    <a:pt x="434340" y="238061"/>
                  </a:lnTo>
                  <a:lnTo>
                    <a:pt x="440055" y="243840"/>
                  </a:lnTo>
                  <a:lnTo>
                    <a:pt x="454533" y="243840"/>
                  </a:lnTo>
                  <a:lnTo>
                    <a:pt x="460248" y="238061"/>
                  </a:lnTo>
                  <a:lnTo>
                    <a:pt x="460248" y="223710"/>
                  </a:lnTo>
                  <a:close/>
                </a:path>
                <a:path w="570229" h="462279">
                  <a:moveTo>
                    <a:pt x="460248" y="115506"/>
                  </a:moveTo>
                  <a:lnTo>
                    <a:pt x="454279" y="109728"/>
                  </a:lnTo>
                  <a:lnTo>
                    <a:pt x="440055" y="109728"/>
                  </a:lnTo>
                  <a:lnTo>
                    <a:pt x="434340" y="115506"/>
                  </a:lnTo>
                  <a:lnTo>
                    <a:pt x="434340" y="129857"/>
                  </a:lnTo>
                  <a:lnTo>
                    <a:pt x="440055" y="135636"/>
                  </a:lnTo>
                  <a:lnTo>
                    <a:pt x="454533" y="135636"/>
                  </a:lnTo>
                  <a:lnTo>
                    <a:pt x="460248" y="129857"/>
                  </a:lnTo>
                  <a:lnTo>
                    <a:pt x="460248" y="115506"/>
                  </a:lnTo>
                  <a:close/>
                </a:path>
                <a:path w="570229" h="462279">
                  <a:moveTo>
                    <a:pt x="460248" y="5778"/>
                  </a:moveTo>
                  <a:lnTo>
                    <a:pt x="454279" y="0"/>
                  </a:lnTo>
                  <a:lnTo>
                    <a:pt x="440055" y="0"/>
                  </a:lnTo>
                  <a:lnTo>
                    <a:pt x="434340" y="5778"/>
                  </a:lnTo>
                  <a:lnTo>
                    <a:pt x="434340" y="20129"/>
                  </a:lnTo>
                  <a:lnTo>
                    <a:pt x="440055" y="25908"/>
                  </a:lnTo>
                  <a:lnTo>
                    <a:pt x="454533" y="25908"/>
                  </a:lnTo>
                  <a:lnTo>
                    <a:pt x="460248" y="20129"/>
                  </a:lnTo>
                  <a:lnTo>
                    <a:pt x="460248" y="5778"/>
                  </a:lnTo>
                  <a:close/>
                </a:path>
                <a:path w="570229" h="462279">
                  <a:moveTo>
                    <a:pt x="569976" y="441667"/>
                  </a:moveTo>
                  <a:lnTo>
                    <a:pt x="564134" y="435864"/>
                  </a:lnTo>
                  <a:lnTo>
                    <a:pt x="549910" y="435864"/>
                  </a:lnTo>
                  <a:lnTo>
                    <a:pt x="544068" y="441667"/>
                  </a:lnTo>
                  <a:lnTo>
                    <a:pt x="544068" y="455968"/>
                  </a:lnTo>
                  <a:lnTo>
                    <a:pt x="549910" y="461772"/>
                  </a:lnTo>
                  <a:lnTo>
                    <a:pt x="564134" y="461772"/>
                  </a:lnTo>
                  <a:lnTo>
                    <a:pt x="569976" y="455968"/>
                  </a:lnTo>
                  <a:lnTo>
                    <a:pt x="569976" y="441667"/>
                  </a:lnTo>
                  <a:close/>
                </a:path>
                <a:path w="570229" h="462279">
                  <a:moveTo>
                    <a:pt x="569976" y="331914"/>
                  </a:moveTo>
                  <a:lnTo>
                    <a:pt x="564261" y="326136"/>
                  </a:lnTo>
                  <a:lnTo>
                    <a:pt x="549783" y="326136"/>
                  </a:lnTo>
                  <a:lnTo>
                    <a:pt x="544068" y="331914"/>
                  </a:lnTo>
                  <a:lnTo>
                    <a:pt x="544068" y="346265"/>
                  </a:lnTo>
                  <a:lnTo>
                    <a:pt x="549783" y="352044"/>
                  </a:lnTo>
                  <a:lnTo>
                    <a:pt x="564261" y="352044"/>
                  </a:lnTo>
                  <a:lnTo>
                    <a:pt x="569976" y="346265"/>
                  </a:lnTo>
                  <a:lnTo>
                    <a:pt x="569976" y="331914"/>
                  </a:lnTo>
                  <a:close/>
                </a:path>
                <a:path w="570229" h="462279">
                  <a:moveTo>
                    <a:pt x="569976" y="223710"/>
                  </a:moveTo>
                  <a:lnTo>
                    <a:pt x="564261" y="217932"/>
                  </a:lnTo>
                  <a:lnTo>
                    <a:pt x="549783" y="217932"/>
                  </a:lnTo>
                  <a:lnTo>
                    <a:pt x="544068" y="223710"/>
                  </a:lnTo>
                  <a:lnTo>
                    <a:pt x="544068" y="238061"/>
                  </a:lnTo>
                  <a:lnTo>
                    <a:pt x="549783" y="243840"/>
                  </a:lnTo>
                  <a:lnTo>
                    <a:pt x="564261" y="243840"/>
                  </a:lnTo>
                  <a:lnTo>
                    <a:pt x="569976" y="238061"/>
                  </a:lnTo>
                  <a:lnTo>
                    <a:pt x="569976" y="223710"/>
                  </a:lnTo>
                  <a:close/>
                </a:path>
                <a:path w="570229" h="462279">
                  <a:moveTo>
                    <a:pt x="569976" y="115506"/>
                  </a:moveTo>
                  <a:lnTo>
                    <a:pt x="564261" y="109728"/>
                  </a:lnTo>
                  <a:lnTo>
                    <a:pt x="549783" y="109728"/>
                  </a:lnTo>
                  <a:lnTo>
                    <a:pt x="544068" y="115506"/>
                  </a:lnTo>
                  <a:lnTo>
                    <a:pt x="544068" y="129857"/>
                  </a:lnTo>
                  <a:lnTo>
                    <a:pt x="549783" y="135636"/>
                  </a:lnTo>
                  <a:lnTo>
                    <a:pt x="564261" y="135636"/>
                  </a:lnTo>
                  <a:lnTo>
                    <a:pt x="569976" y="129857"/>
                  </a:lnTo>
                  <a:lnTo>
                    <a:pt x="569976" y="115506"/>
                  </a:lnTo>
                  <a:close/>
                </a:path>
                <a:path w="570229" h="462279">
                  <a:moveTo>
                    <a:pt x="569976" y="5803"/>
                  </a:moveTo>
                  <a:lnTo>
                    <a:pt x="564134" y="0"/>
                  </a:lnTo>
                  <a:lnTo>
                    <a:pt x="549910" y="0"/>
                  </a:lnTo>
                  <a:lnTo>
                    <a:pt x="544068" y="5803"/>
                  </a:lnTo>
                  <a:lnTo>
                    <a:pt x="544068" y="20104"/>
                  </a:lnTo>
                  <a:lnTo>
                    <a:pt x="549910" y="25908"/>
                  </a:lnTo>
                  <a:lnTo>
                    <a:pt x="564134" y="25908"/>
                  </a:lnTo>
                  <a:lnTo>
                    <a:pt x="569976" y="20104"/>
                  </a:lnTo>
                  <a:lnTo>
                    <a:pt x="569976" y="58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80204" y="4748783"/>
              <a:ext cx="1332230" cy="678180"/>
            </a:xfrm>
            <a:custGeom>
              <a:avLst/>
              <a:gdLst/>
              <a:ahLst/>
              <a:cxnLst/>
              <a:rect l="l" t="t" r="r" b="b"/>
              <a:pathLst>
                <a:path w="1332229" h="678179">
                  <a:moveTo>
                    <a:pt x="27432" y="657987"/>
                  </a:moveTo>
                  <a:lnTo>
                    <a:pt x="21209" y="652272"/>
                  </a:lnTo>
                  <a:lnTo>
                    <a:pt x="6096" y="652272"/>
                  </a:lnTo>
                  <a:lnTo>
                    <a:pt x="0" y="657987"/>
                  </a:lnTo>
                  <a:lnTo>
                    <a:pt x="0" y="672465"/>
                  </a:lnTo>
                  <a:lnTo>
                    <a:pt x="6223" y="678180"/>
                  </a:lnTo>
                  <a:lnTo>
                    <a:pt x="21336" y="678180"/>
                  </a:lnTo>
                  <a:lnTo>
                    <a:pt x="27432" y="672465"/>
                  </a:lnTo>
                  <a:lnTo>
                    <a:pt x="27432" y="657987"/>
                  </a:lnTo>
                  <a:close/>
                </a:path>
                <a:path w="1332229" h="678179">
                  <a:moveTo>
                    <a:pt x="27432" y="548259"/>
                  </a:moveTo>
                  <a:lnTo>
                    <a:pt x="21209" y="542544"/>
                  </a:lnTo>
                  <a:lnTo>
                    <a:pt x="6096" y="542544"/>
                  </a:lnTo>
                  <a:lnTo>
                    <a:pt x="0" y="548259"/>
                  </a:lnTo>
                  <a:lnTo>
                    <a:pt x="0" y="562737"/>
                  </a:lnTo>
                  <a:lnTo>
                    <a:pt x="6223" y="568452"/>
                  </a:lnTo>
                  <a:lnTo>
                    <a:pt x="21336" y="568452"/>
                  </a:lnTo>
                  <a:lnTo>
                    <a:pt x="27432" y="562737"/>
                  </a:lnTo>
                  <a:lnTo>
                    <a:pt x="27432" y="548259"/>
                  </a:lnTo>
                  <a:close/>
                </a:path>
                <a:path w="1332229" h="678179">
                  <a:moveTo>
                    <a:pt x="27432" y="440055"/>
                  </a:moveTo>
                  <a:lnTo>
                    <a:pt x="21209" y="434340"/>
                  </a:lnTo>
                  <a:lnTo>
                    <a:pt x="6096" y="434340"/>
                  </a:lnTo>
                  <a:lnTo>
                    <a:pt x="0" y="440055"/>
                  </a:lnTo>
                  <a:lnTo>
                    <a:pt x="0" y="454545"/>
                  </a:lnTo>
                  <a:lnTo>
                    <a:pt x="6223" y="460248"/>
                  </a:lnTo>
                  <a:lnTo>
                    <a:pt x="21336" y="460248"/>
                  </a:lnTo>
                  <a:lnTo>
                    <a:pt x="27432" y="454545"/>
                  </a:lnTo>
                  <a:lnTo>
                    <a:pt x="27432" y="440055"/>
                  </a:lnTo>
                  <a:close/>
                </a:path>
                <a:path w="1332229" h="678179">
                  <a:moveTo>
                    <a:pt x="27432" y="331851"/>
                  </a:moveTo>
                  <a:lnTo>
                    <a:pt x="21209" y="326136"/>
                  </a:lnTo>
                  <a:lnTo>
                    <a:pt x="6096" y="326136"/>
                  </a:lnTo>
                  <a:lnTo>
                    <a:pt x="0" y="331851"/>
                  </a:lnTo>
                  <a:lnTo>
                    <a:pt x="0" y="346329"/>
                  </a:lnTo>
                  <a:lnTo>
                    <a:pt x="6223" y="352044"/>
                  </a:lnTo>
                  <a:lnTo>
                    <a:pt x="21336" y="352044"/>
                  </a:lnTo>
                  <a:lnTo>
                    <a:pt x="27432" y="346329"/>
                  </a:lnTo>
                  <a:lnTo>
                    <a:pt x="27432" y="331851"/>
                  </a:lnTo>
                  <a:close/>
                </a:path>
                <a:path w="1332229" h="678179">
                  <a:moveTo>
                    <a:pt x="27432" y="222123"/>
                  </a:moveTo>
                  <a:lnTo>
                    <a:pt x="21209" y="216408"/>
                  </a:lnTo>
                  <a:lnTo>
                    <a:pt x="6096" y="216408"/>
                  </a:lnTo>
                  <a:lnTo>
                    <a:pt x="0" y="222123"/>
                  </a:lnTo>
                  <a:lnTo>
                    <a:pt x="0" y="236601"/>
                  </a:lnTo>
                  <a:lnTo>
                    <a:pt x="6223" y="242316"/>
                  </a:lnTo>
                  <a:lnTo>
                    <a:pt x="21336" y="242316"/>
                  </a:lnTo>
                  <a:lnTo>
                    <a:pt x="27432" y="236601"/>
                  </a:lnTo>
                  <a:lnTo>
                    <a:pt x="27432" y="222123"/>
                  </a:lnTo>
                  <a:close/>
                </a:path>
                <a:path w="1332229" h="678179">
                  <a:moveTo>
                    <a:pt x="27432" y="113919"/>
                  </a:moveTo>
                  <a:lnTo>
                    <a:pt x="21209" y="108204"/>
                  </a:lnTo>
                  <a:lnTo>
                    <a:pt x="6096" y="108204"/>
                  </a:lnTo>
                  <a:lnTo>
                    <a:pt x="0" y="113919"/>
                  </a:lnTo>
                  <a:lnTo>
                    <a:pt x="0" y="128397"/>
                  </a:lnTo>
                  <a:lnTo>
                    <a:pt x="6223" y="134112"/>
                  </a:lnTo>
                  <a:lnTo>
                    <a:pt x="21336" y="134112"/>
                  </a:lnTo>
                  <a:lnTo>
                    <a:pt x="27432" y="128397"/>
                  </a:lnTo>
                  <a:lnTo>
                    <a:pt x="27432" y="113919"/>
                  </a:lnTo>
                  <a:close/>
                </a:path>
                <a:path w="1332229" h="678179">
                  <a:moveTo>
                    <a:pt x="27432" y="5715"/>
                  </a:moveTo>
                  <a:lnTo>
                    <a:pt x="21209" y="0"/>
                  </a:lnTo>
                  <a:lnTo>
                    <a:pt x="6096" y="0"/>
                  </a:lnTo>
                  <a:lnTo>
                    <a:pt x="0" y="5715"/>
                  </a:lnTo>
                  <a:lnTo>
                    <a:pt x="0" y="20193"/>
                  </a:lnTo>
                  <a:lnTo>
                    <a:pt x="6223" y="25908"/>
                  </a:lnTo>
                  <a:lnTo>
                    <a:pt x="21336" y="25908"/>
                  </a:lnTo>
                  <a:lnTo>
                    <a:pt x="27432" y="20193"/>
                  </a:lnTo>
                  <a:lnTo>
                    <a:pt x="27432" y="5715"/>
                  </a:lnTo>
                  <a:close/>
                </a:path>
                <a:path w="1332229" h="678179">
                  <a:moveTo>
                    <a:pt x="135636" y="657987"/>
                  </a:moveTo>
                  <a:lnTo>
                    <a:pt x="129921" y="652272"/>
                  </a:lnTo>
                  <a:lnTo>
                    <a:pt x="115443" y="652272"/>
                  </a:lnTo>
                  <a:lnTo>
                    <a:pt x="109728" y="657987"/>
                  </a:lnTo>
                  <a:lnTo>
                    <a:pt x="109728" y="672465"/>
                  </a:lnTo>
                  <a:lnTo>
                    <a:pt x="115443" y="678180"/>
                  </a:lnTo>
                  <a:lnTo>
                    <a:pt x="129921" y="678180"/>
                  </a:lnTo>
                  <a:lnTo>
                    <a:pt x="135636" y="672465"/>
                  </a:lnTo>
                  <a:lnTo>
                    <a:pt x="135636" y="657987"/>
                  </a:lnTo>
                  <a:close/>
                </a:path>
                <a:path w="1332229" h="678179">
                  <a:moveTo>
                    <a:pt x="135636" y="548386"/>
                  </a:moveTo>
                  <a:lnTo>
                    <a:pt x="129921" y="542417"/>
                  </a:lnTo>
                  <a:lnTo>
                    <a:pt x="115443" y="542544"/>
                  </a:lnTo>
                  <a:lnTo>
                    <a:pt x="109728" y="548386"/>
                  </a:lnTo>
                  <a:lnTo>
                    <a:pt x="109728" y="562737"/>
                  </a:lnTo>
                  <a:lnTo>
                    <a:pt x="115443" y="568452"/>
                  </a:lnTo>
                  <a:lnTo>
                    <a:pt x="129921" y="568452"/>
                  </a:lnTo>
                  <a:lnTo>
                    <a:pt x="135636" y="562737"/>
                  </a:lnTo>
                  <a:lnTo>
                    <a:pt x="135636" y="548386"/>
                  </a:lnTo>
                  <a:close/>
                </a:path>
                <a:path w="1332229" h="678179">
                  <a:moveTo>
                    <a:pt x="135636" y="440055"/>
                  </a:moveTo>
                  <a:lnTo>
                    <a:pt x="129921" y="434340"/>
                  </a:lnTo>
                  <a:lnTo>
                    <a:pt x="115443" y="434340"/>
                  </a:lnTo>
                  <a:lnTo>
                    <a:pt x="109728" y="440055"/>
                  </a:lnTo>
                  <a:lnTo>
                    <a:pt x="109728" y="454545"/>
                  </a:lnTo>
                  <a:lnTo>
                    <a:pt x="115443" y="460248"/>
                  </a:lnTo>
                  <a:lnTo>
                    <a:pt x="129921" y="460248"/>
                  </a:lnTo>
                  <a:lnTo>
                    <a:pt x="135636" y="454545"/>
                  </a:lnTo>
                  <a:lnTo>
                    <a:pt x="135636" y="440055"/>
                  </a:lnTo>
                  <a:close/>
                </a:path>
                <a:path w="1332229" h="678179">
                  <a:moveTo>
                    <a:pt x="135636" y="331978"/>
                  </a:moveTo>
                  <a:lnTo>
                    <a:pt x="129921" y="326009"/>
                  </a:lnTo>
                  <a:lnTo>
                    <a:pt x="115443" y="326136"/>
                  </a:lnTo>
                  <a:lnTo>
                    <a:pt x="109728" y="331978"/>
                  </a:lnTo>
                  <a:lnTo>
                    <a:pt x="109728" y="346329"/>
                  </a:lnTo>
                  <a:lnTo>
                    <a:pt x="115443" y="352044"/>
                  </a:lnTo>
                  <a:lnTo>
                    <a:pt x="129921" y="352044"/>
                  </a:lnTo>
                  <a:lnTo>
                    <a:pt x="135636" y="346329"/>
                  </a:lnTo>
                  <a:lnTo>
                    <a:pt x="135636" y="331978"/>
                  </a:lnTo>
                  <a:close/>
                </a:path>
                <a:path w="1332229" h="678179">
                  <a:moveTo>
                    <a:pt x="135636" y="222250"/>
                  </a:moveTo>
                  <a:lnTo>
                    <a:pt x="129794" y="216408"/>
                  </a:lnTo>
                  <a:lnTo>
                    <a:pt x="115570" y="216408"/>
                  </a:lnTo>
                  <a:lnTo>
                    <a:pt x="109728" y="222250"/>
                  </a:lnTo>
                  <a:lnTo>
                    <a:pt x="109728" y="236474"/>
                  </a:lnTo>
                  <a:lnTo>
                    <a:pt x="115570" y="242316"/>
                  </a:lnTo>
                  <a:lnTo>
                    <a:pt x="129794" y="242316"/>
                  </a:lnTo>
                  <a:lnTo>
                    <a:pt x="135636" y="236474"/>
                  </a:lnTo>
                  <a:lnTo>
                    <a:pt x="135636" y="222250"/>
                  </a:lnTo>
                  <a:close/>
                </a:path>
                <a:path w="1332229" h="678179">
                  <a:moveTo>
                    <a:pt x="135636" y="114046"/>
                  </a:moveTo>
                  <a:lnTo>
                    <a:pt x="129921" y="108077"/>
                  </a:lnTo>
                  <a:lnTo>
                    <a:pt x="115443" y="108204"/>
                  </a:lnTo>
                  <a:lnTo>
                    <a:pt x="109728" y="114046"/>
                  </a:lnTo>
                  <a:lnTo>
                    <a:pt x="109728" y="128397"/>
                  </a:lnTo>
                  <a:lnTo>
                    <a:pt x="115443" y="134112"/>
                  </a:lnTo>
                  <a:lnTo>
                    <a:pt x="129921" y="134112"/>
                  </a:lnTo>
                  <a:lnTo>
                    <a:pt x="135636" y="128397"/>
                  </a:lnTo>
                  <a:lnTo>
                    <a:pt x="135636" y="114046"/>
                  </a:lnTo>
                  <a:close/>
                </a:path>
                <a:path w="1332229" h="678179">
                  <a:moveTo>
                    <a:pt x="135636" y="5842"/>
                  </a:moveTo>
                  <a:lnTo>
                    <a:pt x="129794" y="0"/>
                  </a:lnTo>
                  <a:lnTo>
                    <a:pt x="115570" y="0"/>
                  </a:lnTo>
                  <a:lnTo>
                    <a:pt x="109728" y="5842"/>
                  </a:lnTo>
                  <a:lnTo>
                    <a:pt x="109728" y="20066"/>
                  </a:lnTo>
                  <a:lnTo>
                    <a:pt x="115570" y="25908"/>
                  </a:lnTo>
                  <a:lnTo>
                    <a:pt x="129794" y="25908"/>
                  </a:lnTo>
                  <a:lnTo>
                    <a:pt x="135636" y="20066"/>
                  </a:lnTo>
                  <a:lnTo>
                    <a:pt x="135636" y="5842"/>
                  </a:lnTo>
                  <a:close/>
                </a:path>
                <a:path w="1332229" h="678179">
                  <a:moveTo>
                    <a:pt x="243840" y="657987"/>
                  </a:moveTo>
                  <a:lnTo>
                    <a:pt x="238125" y="652272"/>
                  </a:lnTo>
                  <a:lnTo>
                    <a:pt x="223647" y="652272"/>
                  </a:lnTo>
                  <a:lnTo>
                    <a:pt x="217932" y="657987"/>
                  </a:lnTo>
                  <a:lnTo>
                    <a:pt x="217932" y="672465"/>
                  </a:lnTo>
                  <a:lnTo>
                    <a:pt x="223647" y="678180"/>
                  </a:lnTo>
                  <a:lnTo>
                    <a:pt x="238125" y="678180"/>
                  </a:lnTo>
                  <a:lnTo>
                    <a:pt x="243840" y="672465"/>
                  </a:lnTo>
                  <a:lnTo>
                    <a:pt x="243840" y="657987"/>
                  </a:lnTo>
                  <a:close/>
                </a:path>
                <a:path w="1332229" h="678179">
                  <a:moveTo>
                    <a:pt x="243840" y="548386"/>
                  </a:moveTo>
                  <a:lnTo>
                    <a:pt x="238125" y="542417"/>
                  </a:lnTo>
                  <a:lnTo>
                    <a:pt x="223647" y="542544"/>
                  </a:lnTo>
                  <a:lnTo>
                    <a:pt x="217932" y="548386"/>
                  </a:lnTo>
                  <a:lnTo>
                    <a:pt x="217932" y="562737"/>
                  </a:lnTo>
                  <a:lnTo>
                    <a:pt x="223647" y="568452"/>
                  </a:lnTo>
                  <a:lnTo>
                    <a:pt x="238125" y="568452"/>
                  </a:lnTo>
                  <a:lnTo>
                    <a:pt x="243840" y="562737"/>
                  </a:lnTo>
                  <a:lnTo>
                    <a:pt x="243840" y="548386"/>
                  </a:lnTo>
                  <a:close/>
                </a:path>
                <a:path w="1332229" h="678179">
                  <a:moveTo>
                    <a:pt x="243840" y="440055"/>
                  </a:moveTo>
                  <a:lnTo>
                    <a:pt x="238125" y="434340"/>
                  </a:lnTo>
                  <a:lnTo>
                    <a:pt x="223647" y="434340"/>
                  </a:lnTo>
                  <a:lnTo>
                    <a:pt x="217932" y="440055"/>
                  </a:lnTo>
                  <a:lnTo>
                    <a:pt x="217932" y="454545"/>
                  </a:lnTo>
                  <a:lnTo>
                    <a:pt x="223647" y="460248"/>
                  </a:lnTo>
                  <a:lnTo>
                    <a:pt x="238125" y="460248"/>
                  </a:lnTo>
                  <a:lnTo>
                    <a:pt x="243840" y="454545"/>
                  </a:lnTo>
                  <a:lnTo>
                    <a:pt x="243840" y="440055"/>
                  </a:lnTo>
                  <a:close/>
                </a:path>
                <a:path w="1332229" h="678179">
                  <a:moveTo>
                    <a:pt x="243840" y="331978"/>
                  </a:moveTo>
                  <a:lnTo>
                    <a:pt x="238125" y="326009"/>
                  </a:lnTo>
                  <a:lnTo>
                    <a:pt x="223647" y="326136"/>
                  </a:lnTo>
                  <a:lnTo>
                    <a:pt x="217932" y="331978"/>
                  </a:lnTo>
                  <a:lnTo>
                    <a:pt x="217932" y="346329"/>
                  </a:lnTo>
                  <a:lnTo>
                    <a:pt x="223647" y="352044"/>
                  </a:lnTo>
                  <a:lnTo>
                    <a:pt x="238125" y="352044"/>
                  </a:lnTo>
                  <a:lnTo>
                    <a:pt x="243840" y="346329"/>
                  </a:lnTo>
                  <a:lnTo>
                    <a:pt x="243840" y="331978"/>
                  </a:lnTo>
                  <a:close/>
                </a:path>
                <a:path w="1332229" h="678179">
                  <a:moveTo>
                    <a:pt x="243840" y="222123"/>
                  </a:moveTo>
                  <a:lnTo>
                    <a:pt x="238125" y="216408"/>
                  </a:lnTo>
                  <a:lnTo>
                    <a:pt x="223647" y="216408"/>
                  </a:lnTo>
                  <a:lnTo>
                    <a:pt x="217932" y="222123"/>
                  </a:lnTo>
                  <a:lnTo>
                    <a:pt x="217932" y="236601"/>
                  </a:lnTo>
                  <a:lnTo>
                    <a:pt x="223647" y="242316"/>
                  </a:lnTo>
                  <a:lnTo>
                    <a:pt x="238125" y="242316"/>
                  </a:lnTo>
                  <a:lnTo>
                    <a:pt x="243840" y="236601"/>
                  </a:lnTo>
                  <a:lnTo>
                    <a:pt x="243840" y="222123"/>
                  </a:lnTo>
                  <a:close/>
                </a:path>
                <a:path w="1332229" h="678179">
                  <a:moveTo>
                    <a:pt x="243840" y="114046"/>
                  </a:moveTo>
                  <a:lnTo>
                    <a:pt x="238125" y="108077"/>
                  </a:lnTo>
                  <a:lnTo>
                    <a:pt x="223647" y="108204"/>
                  </a:lnTo>
                  <a:lnTo>
                    <a:pt x="217932" y="114046"/>
                  </a:lnTo>
                  <a:lnTo>
                    <a:pt x="217932" y="128397"/>
                  </a:lnTo>
                  <a:lnTo>
                    <a:pt x="223647" y="134112"/>
                  </a:lnTo>
                  <a:lnTo>
                    <a:pt x="238125" y="134112"/>
                  </a:lnTo>
                  <a:lnTo>
                    <a:pt x="243840" y="128397"/>
                  </a:lnTo>
                  <a:lnTo>
                    <a:pt x="243840" y="114046"/>
                  </a:lnTo>
                  <a:close/>
                </a:path>
                <a:path w="1332229" h="678179">
                  <a:moveTo>
                    <a:pt x="243840" y="5715"/>
                  </a:moveTo>
                  <a:lnTo>
                    <a:pt x="238125" y="0"/>
                  </a:lnTo>
                  <a:lnTo>
                    <a:pt x="223647" y="0"/>
                  </a:lnTo>
                  <a:lnTo>
                    <a:pt x="217932" y="5715"/>
                  </a:lnTo>
                  <a:lnTo>
                    <a:pt x="217932" y="20193"/>
                  </a:lnTo>
                  <a:lnTo>
                    <a:pt x="223647" y="25908"/>
                  </a:lnTo>
                  <a:lnTo>
                    <a:pt x="238125" y="25908"/>
                  </a:lnTo>
                  <a:lnTo>
                    <a:pt x="243840" y="20193"/>
                  </a:lnTo>
                  <a:lnTo>
                    <a:pt x="243840" y="5715"/>
                  </a:lnTo>
                  <a:close/>
                </a:path>
                <a:path w="1332229" h="678179">
                  <a:moveTo>
                    <a:pt x="353568" y="657987"/>
                  </a:moveTo>
                  <a:lnTo>
                    <a:pt x="347853" y="652272"/>
                  </a:lnTo>
                  <a:lnTo>
                    <a:pt x="333375" y="652272"/>
                  </a:lnTo>
                  <a:lnTo>
                    <a:pt x="327660" y="657987"/>
                  </a:lnTo>
                  <a:lnTo>
                    <a:pt x="327660" y="672465"/>
                  </a:lnTo>
                  <a:lnTo>
                    <a:pt x="333375" y="678180"/>
                  </a:lnTo>
                  <a:lnTo>
                    <a:pt x="347853" y="678180"/>
                  </a:lnTo>
                  <a:lnTo>
                    <a:pt x="353568" y="672465"/>
                  </a:lnTo>
                  <a:lnTo>
                    <a:pt x="353568" y="657987"/>
                  </a:lnTo>
                  <a:close/>
                </a:path>
                <a:path w="1332229" h="678179">
                  <a:moveTo>
                    <a:pt x="353568" y="548386"/>
                  </a:moveTo>
                  <a:lnTo>
                    <a:pt x="347853" y="542417"/>
                  </a:lnTo>
                  <a:lnTo>
                    <a:pt x="333375" y="542544"/>
                  </a:lnTo>
                  <a:lnTo>
                    <a:pt x="327660" y="548386"/>
                  </a:lnTo>
                  <a:lnTo>
                    <a:pt x="327660" y="562737"/>
                  </a:lnTo>
                  <a:lnTo>
                    <a:pt x="333375" y="568452"/>
                  </a:lnTo>
                  <a:lnTo>
                    <a:pt x="347853" y="568452"/>
                  </a:lnTo>
                  <a:lnTo>
                    <a:pt x="353568" y="562737"/>
                  </a:lnTo>
                  <a:lnTo>
                    <a:pt x="353568" y="548386"/>
                  </a:lnTo>
                  <a:close/>
                </a:path>
                <a:path w="1332229" h="678179">
                  <a:moveTo>
                    <a:pt x="353568" y="440055"/>
                  </a:moveTo>
                  <a:lnTo>
                    <a:pt x="347853" y="434340"/>
                  </a:lnTo>
                  <a:lnTo>
                    <a:pt x="333375" y="434340"/>
                  </a:lnTo>
                  <a:lnTo>
                    <a:pt x="327660" y="440055"/>
                  </a:lnTo>
                  <a:lnTo>
                    <a:pt x="327660" y="454545"/>
                  </a:lnTo>
                  <a:lnTo>
                    <a:pt x="333375" y="460248"/>
                  </a:lnTo>
                  <a:lnTo>
                    <a:pt x="347853" y="460248"/>
                  </a:lnTo>
                  <a:lnTo>
                    <a:pt x="353568" y="454545"/>
                  </a:lnTo>
                  <a:lnTo>
                    <a:pt x="353568" y="440055"/>
                  </a:lnTo>
                  <a:close/>
                </a:path>
                <a:path w="1332229" h="678179">
                  <a:moveTo>
                    <a:pt x="353568" y="331978"/>
                  </a:moveTo>
                  <a:lnTo>
                    <a:pt x="347853" y="326009"/>
                  </a:lnTo>
                  <a:lnTo>
                    <a:pt x="333375" y="326136"/>
                  </a:lnTo>
                  <a:lnTo>
                    <a:pt x="327660" y="331978"/>
                  </a:lnTo>
                  <a:lnTo>
                    <a:pt x="327660" y="346329"/>
                  </a:lnTo>
                  <a:lnTo>
                    <a:pt x="333375" y="352044"/>
                  </a:lnTo>
                  <a:lnTo>
                    <a:pt x="347853" y="352044"/>
                  </a:lnTo>
                  <a:lnTo>
                    <a:pt x="353568" y="346329"/>
                  </a:lnTo>
                  <a:lnTo>
                    <a:pt x="353568" y="331978"/>
                  </a:lnTo>
                  <a:close/>
                </a:path>
                <a:path w="1332229" h="678179">
                  <a:moveTo>
                    <a:pt x="353568" y="222123"/>
                  </a:moveTo>
                  <a:lnTo>
                    <a:pt x="347853" y="216408"/>
                  </a:lnTo>
                  <a:lnTo>
                    <a:pt x="333375" y="216408"/>
                  </a:lnTo>
                  <a:lnTo>
                    <a:pt x="327660" y="222123"/>
                  </a:lnTo>
                  <a:lnTo>
                    <a:pt x="327660" y="236601"/>
                  </a:lnTo>
                  <a:lnTo>
                    <a:pt x="333375" y="242316"/>
                  </a:lnTo>
                  <a:lnTo>
                    <a:pt x="347853" y="242316"/>
                  </a:lnTo>
                  <a:lnTo>
                    <a:pt x="353568" y="236601"/>
                  </a:lnTo>
                  <a:lnTo>
                    <a:pt x="353568" y="222123"/>
                  </a:lnTo>
                  <a:close/>
                </a:path>
                <a:path w="1332229" h="678179">
                  <a:moveTo>
                    <a:pt x="353568" y="114046"/>
                  </a:moveTo>
                  <a:lnTo>
                    <a:pt x="347853" y="108077"/>
                  </a:lnTo>
                  <a:lnTo>
                    <a:pt x="333375" y="108204"/>
                  </a:lnTo>
                  <a:lnTo>
                    <a:pt x="327660" y="114046"/>
                  </a:lnTo>
                  <a:lnTo>
                    <a:pt x="327660" y="128397"/>
                  </a:lnTo>
                  <a:lnTo>
                    <a:pt x="333375" y="134112"/>
                  </a:lnTo>
                  <a:lnTo>
                    <a:pt x="347853" y="134112"/>
                  </a:lnTo>
                  <a:lnTo>
                    <a:pt x="353568" y="128397"/>
                  </a:lnTo>
                  <a:lnTo>
                    <a:pt x="353568" y="114046"/>
                  </a:lnTo>
                  <a:close/>
                </a:path>
                <a:path w="1332229" h="678179">
                  <a:moveTo>
                    <a:pt x="353568" y="5715"/>
                  </a:moveTo>
                  <a:lnTo>
                    <a:pt x="347853" y="0"/>
                  </a:lnTo>
                  <a:lnTo>
                    <a:pt x="333375" y="0"/>
                  </a:lnTo>
                  <a:lnTo>
                    <a:pt x="327660" y="5715"/>
                  </a:lnTo>
                  <a:lnTo>
                    <a:pt x="327660" y="20193"/>
                  </a:lnTo>
                  <a:lnTo>
                    <a:pt x="333375" y="25908"/>
                  </a:lnTo>
                  <a:lnTo>
                    <a:pt x="347853" y="25908"/>
                  </a:lnTo>
                  <a:lnTo>
                    <a:pt x="353568" y="20193"/>
                  </a:lnTo>
                  <a:lnTo>
                    <a:pt x="353568" y="5715"/>
                  </a:lnTo>
                  <a:close/>
                </a:path>
                <a:path w="1332229" h="678179">
                  <a:moveTo>
                    <a:pt x="461772" y="657987"/>
                  </a:moveTo>
                  <a:lnTo>
                    <a:pt x="456057" y="652272"/>
                  </a:lnTo>
                  <a:lnTo>
                    <a:pt x="441579" y="652272"/>
                  </a:lnTo>
                  <a:lnTo>
                    <a:pt x="435864" y="657987"/>
                  </a:lnTo>
                  <a:lnTo>
                    <a:pt x="435864" y="672465"/>
                  </a:lnTo>
                  <a:lnTo>
                    <a:pt x="441579" y="678180"/>
                  </a:lnTo>
                  <a:lnTo>
                    <a:pt x="456057" y="678180"/>
                  </a:lnTo>
                  <a:lnTo>
                    <a:pt x="461772" y="672465"/>
                  </a:lnTo>
                  <a:lnTo>
                    <a:pt x="461772" y="657987"/>
                  </a:lnTo>
                  <a:close/>
                </a:path>
                <a:path w="1332229" h="678179">
                  <a:moveTo>
                    <a:pt x="461772" y="548386"/>
                  </a:moveTo>
                  <a:lnTo>
                    <a:pt x="456057" y="542417"/>
                  </a:lnTo>
                  <a:lnTo>
                    <a:pt x="441579" y="542544"/>
                  </a:lnTo>
                  <a:lnTo>
                    <a:pt x="435864" y="548386"/>
                  </a:lnTo>
                  <a:lnTo>
                    <a:pt x="435864" y="562737"/>
                  </a:lnTo>
                  <a:lnTo>
                    <a:pt x="441579" y="568452"/>
                  </a:lnTo>
                  <a:lnTo>
                    <a:pt x="456057" y="568452"/>
                  </a:lnTo>
                  <a:lnTo>
                    <a:pt x="461772" y="562737"/>
                  </a:lnTo>
                  <a:lnTo>
                    <a:pt x="461772" y="548386"/>
                  </a:lnTo>
                  <a:close/>
                </a:path>
                <a:path w="1332229" h="678179">
                  <a:moveTo>
                    <a:pt x="461772" y="440055"/>
                  </a:moveTo>
                  <a:lnTo>
                    <a:pt x="456057" y="434340"/>
                  </a:lnTo>
                  <a:lnTo>
                    <a:pt x="441579" y="434340"/>
                  </a:lnTo>
                  <a:lnTo>
                    <a:pt x="435864" y="440055"/>
                  </a:lnTo>
                  <a:lnTo>
                    <a:pt x="435864" y="454545"/>
                  </a:lnTo>
                  <a:lnTo>
                    <a:pt x="441579" y="460248"/>
                  </a:lnTo>
                  <a:lnTo>
                    <a:pt x="456057" y="460248"/>
                  </a:lnTo>
                  <a:lnTo>
                    <a:pt x="461772" y="454545"/>
                  </a:lnTo>
                  <a:lnTo>
                    <a:pt x="461772" y="440055"/>
                  </a:lnTo>
                  <a:close/>
                </a:path>
                <a:path w="1332229" h="678179">
                  <a:moveTo>
                    <a:pt x="461772" y="331978"/>
                  </a:moveTo>
                  <a:lnTo>
                    <a:pt x="456057" y="326009"/>
                  </a:lnTo>
                  <a:lnTo>
                    <a:pt x="441579" y="326136"/>
                  </a:lnTo>
                  <a:lnTo>
                    <a:pt x="435864" y="331978"/>
                  </a:lnTo>
                  <a:lnTo>
                    <a:pt x="435864" y="346329"/>
                  </a:lnTo>
                  <a:lnTo>
                    <a:pt x="441579" y="352044"/>
                  </a:lnTo>
                  <a:lnTo>
                    <a:pt x="456057" y="352044"/>
                  </a:lnTo>
                  <a:lnTo>
                    <a:pt x="461772" y="346329"/>
                  </a:lnTo>
                  <a:lnTo>
                    <a:pt x="461772" y="331978"/>
                  </a:lnTo>
                  <a:close/>
                </a:path>
                <a:path w="1332229" h="678179">
                  <a:moveTo>
                    <a:pt x="461772" y="222123"/>
                  </a:moveTo>
                  <a:lnTo>
                    <a:pt x="456057" y="216408"/>
                  </a:lnTo>
                  <a:lnTo>
                    <a:pt x="441579" y="216408"/>
                  </a:lnTo>
                  <a:lnTo>
                    <a:pt x="435864" y="222123"/>
                  </a:lnTo>
                  <a:lnTo>
                    <a:pt x="435864" y="236601"/>
                  </a:lnTo>
                  <a:lnTo>
                    <a:pt x="441579" y="242316"/>
                  </a:lnTo>
                  <a:lnTo>
                    <a:pt x="456057" y="242316"/>
                  </a:lnTo>
                  <a:lnTo>
                    <a:pt x="461772" y="236601"/>
                  </a:lnTo>
                  <a:lnTo>
                    <a:pt x="461772" y="222123"/>
                  </a:lnTo>
                  <a:close/>
                </a:path>
                <a:path w="1332229" h="678179">
                  <a:moveTo>
                    <a:pt x="461772" y="114046"/>
                  </a:moveTo>
                  <a:lnTo>
                    <a:pt x="456057" y="108077"/>
                  </a:lnTo>
                  <a:lnTo>
                    <a:pt x="441579" y="108204"/>
                  </a:lnTo>
                  <a:lnTo>
                    <a:pt x="435864" y="114046"/>
                  </a:lnTo>
                  <a:lnTo>
                    <a:pt x="435864" y="128397"/>
                  </a:lnTo>
                  <a:lnTo>
                    <a:pt x="441579" y="134112"/>
                  </a:lnTo>
                  <a:lnTo>
                    <a:pt x="456057" y="134112"/>
                  </a:lnTo>
                  <a:lnTo>
                    <a:pt x="461772" y="128397"/>
                  </a:lnTo>
                  <a:lnTo>
                    <a:pt x="461772" y="114046"/>
                  </a:lnTo>
                  <a:close/>
                </a:path>
                <a:path w="1332229" h="678179">
                  <a:moveTo>
                    <a:pt x="461772" y="5715"/>
                  </a:moveTo>
                  <a:lnTo>
                    <a:pt x="456057" y="0"/>
                  </a:lnTo>
                  <a:lnTo>
                    <a:pt x="441579" y="0"/>
                  </a:lnTo>
                  <a:lnTo>
                    <a:pt x="435864" y="5715"/>
                  </a:lnTo>
                  <a:lnTo>
                    <a:pt x="435864" y="20193"/>
                  </a:lnTo>
                  <a:lnTo>
                    <a:pt x="441579" y="25908"/>
                  </a:lnTo>
                  <a:lnTo>
                    <a:pt x="456057" y="25908"/>
                  </a:lnTo>
                  <a:lnTo>
                    <a:pt x="461772" y="20193"/>
                  </a:lnTo>
                  <a:lnTo>
                    <a:pt x="461772" y="5715"/>
                  </a:lnTo>
                  <a:close/>
                </a:path>
                <a:path w="1332229" h="678179">
                  <a:moveTo>
                    <a:pt x="569976" y="657987"/>
                  </a:moveTo>
                  <a:lnTo>
                    <a:pt x="564261" y="652272"/>
                  </a:lnTo>
                  <a:lnTo>
                    <a:pt x="549783" y="652272"/>
                  </a:lnTo>
                  <a:lnTo>
                    <a:pt x="544068" y="657987"/>
                  </a:lnTo>
                  <a:lnTo>
                    <a:pt x="544068" y="672465"/>
                  </a:lnTo>
                  <a:lnTo>
                    <a:pt x="549783" y="678180"/>
                  </a:lnTo>
                  <a:lnTo>
                    <a:pt x="564261" y="678180"/>
                  </a:lnTo>
                  <a:lnTo>
                    <a:pt x="569976" y="672465"/>
                  </a:lnTo>
                  <a:lnTo>
                    <a:pt x="569976" y="657987"/>
                  </a:lnTo>
                  <a:close/>
                </a:path>
                <a:path w="1332229" h="678179">
                  <a:moveTo>
                    <a:pt x="569976" y="548259"/>
                  </a:moveTo>
                  <a:lnTo>
                    <a:pt x="564261" y="542544"/>
                  </a:lnTo>
                  <a:lnTo>
                    <a:pt x="549783" y="542544"/>
                  </a:lnTo>
                  <a:lnTo>
                    <a:pt x="544068" y="548259"/>
                  </a:lnTo>
                  <a:lnTo>
                    <a:pt x="544068" y="562737"/>
                  </a:lnTo>
                  <a:lnTo>
                    <a:pt x="549783" y="568452"/>
                  </a:lnTo>
                  <a:lnTo>
                    <a:pt x="564261" y="568452"/>
                  </a:lnTo>
                  <a:lnTo>
                    <a:pt x="569976" y="562737"/>
                  </a:lnTo>
                  <a:lnTo>
                    <a:pt x="569976" y="548259"/>
                  </a:lnTo>
                  <a:close/>
                </a:path>
                <a:path w="1332229" h="678179">
                  <a:moveTo>
                    <a:pt x="569976" y="440055"/>
                  </a:moveTo>
                  <a:lnTo>
                    <a:pt x="564261" y="434340"/>
                  </a:lnTo>
                  <a:lnTo>
                    <a:pt x="549783" y="434340"/>
                  </a:lnTo>
                  <a:lnTo>
                    <a:pt x="544068" y="440055"/>
                  </a:lnTo>
                  <a:lnTo>
                    <a:pt x="544068" y="454545"/>
                  </a:lnTo>
                  <a:lnTo>
                    <a:pt x="549783" y="460248"/>
                  </a:lnTo>
                  <a:lnTo>
                    <a:pt x="564261" y="460248"/>
                  </a:lnTo>
                  <a:lnTo>
                    <a:pt x="569976" y="454545"/>
                  </a:lnTo>
                  <a:lnTo>
                    <a:pt x="569976" y="440055"/>
                  </a:lnTo>
                  <a:close/>
                </a:path>
                <a:path w="1332229" h="678179">
                  <a:moveTo>
                    <a:pt x="569976" y="331851"/>
                  </a:moveTo>
                  <a:lnTo>
                    <a:pt x="564261" y="326136"/>
                  </a:lnTo>
                  <a:lnTo>
                    <a:pt x="549783" y="326136"/>
                  </a:lnTo>
                  <a:lnTo>
                    <a:pt x="544068" y="331851"/>
                  </a:lnTo>
                  <a:lnTo>
                    <a:pt x="544068" y="346329"/>
                  </a:lnTo>
                  <a:lnTo>
                    <a:pt x="549783" y="352044"/>
                  </a:lnTo>
                  <a:lnTo>
                    <a:pt x="564261" y="352044"/>
                  </a:lnTo>
                  <a:lnTo>
                    <a:pt x="569976" y="346329"/>
                  </a:lnTo>
                  <a:lnTo>
                    <a:pt x="569976" y="331851"/>
                  </a:lnTo>
                  <a:close/>
                </a:path>
                <a:path w="1332229" h="678179">
                  <a:moveTo>
                    <a:pt x="569976" y="222250"/>
                  </a:moveTo>
                  <a:lnTo>
                    <a:pt x="564134" y="216408"/>
                  </a:lnTo>
                  <a:lnTo>
                    <a:pt x="549910" y="216408"/>
                  </a:lnTo>
                  <a:lnTo>
                    <a:pt x="544068" y="222250"/>
                  </a:lnTo>
                  <a:lnTo>
                    <a:pt x="544068" y="236474"/>
                  </a:lnTo>
                  <a:lnTo>
                    <a:pt x="549910" y="242316"/>
                  </a:lnTo>
                  <a:lnTo>
                    <a:pt x="564134" y="242316"/>
                  </a:lnTo>
                  <a:lnTo>
                    <a:pt x="569976" y="236474"/>
                  </a:lnTo>
                  <a:lnTo>
                    <a:pt x="569976" y="222250"/>
                  </a:lnTo>
                  <a:close/>
                </a:path>
                <a:path w="1332229" h="678179">
                  <a:moveTo>
                    <a:pt x="569976" y="113919"/>
                  </a:moveTo>
                  <a:lnTo>
                    <a:pt x="564261" y="108204"/>
                  </a:lnTo>
                  <a:lnTo>
                    <a:pt x="549783" y="108204"/>
                  </a:lnTo>
                  <a:lnTo>
                    <a:pt x="544068" y="113919"/>
                  </a:lnTo>
                  <a:lnTo>
                    <a:pt x="544068" y="128397"/>
                  </a:lnTo>
                  <a:lnTo>
                    <a:pt x="549783" y="134112"/>
                  </a:lnTo>
                  <a:lnTo>
                    <a:pt x="564261" y="134112"/>
                  </a:lnTo>
                  <a:lnTo>
                    <a:pt x="569976" y="128397"/>
                  </a:lnTo>
                  <a:lnTo>
                    <a:pt x="569976" y="113919"/>
                  </a:lnTo>
                  <a:close/>
                </a:path>
                <a:path w="1332229" h="678179">
                  <a:moveTo>
                    <a:pt x="569976" y="5842"/>
                  </a:moveTo>
                  <a:lnTo>
                    <a:pt x="564134" y="0"/>
                  </a:lnTo>
                  <a:lnTo>
                    <a:pt x="549910" y="0"/>
                  </a:lnTo>
                  <a:lnTo>
                    <a:pt x="544068" y="5842"/>
                  </a:lnTo>
                  <a:lnTo>
                    <a:pt x="544068" y="20066"/>
                  </a:lnTo>
                  <a:lnTo>
                    <a:pt x="549910" y="25908"/>
                  </a:lnTo>
                  <a:lnTo>
                    <a:pt x="564134" y="25908"/>
                  </a:lnTo>
                  <a:lnTo>
                    <a:pt x="569976" y="20066"/>
                  </a:lnTo>
                  <a:lnTo>
                    <a:pt x="569976" y="5842"/>
                  </a:lnTo>
                  <a:close/>
                </a:path>
                <a:path w="1332229" h="678179">
                  <a:moveTo>
                    <a:pt x="678180" y="657987"/>
                  </a:moveTo>
                  <a:lnTo>
                    <a:pt x="672465" y="652272"/>
                  </a:lnTo>
                  <a:lnTo>
                    <a:pt x="657987" y="652272"/>
                  </a:lnTo>
                  <a:lnTo>
                    <a:pt x="652272" y="657987"/>
                  </a:lnTo>
                  <a:lnTo>
                    <a:pt x="652272" y="672465"/>
                  </a:lnTo>
                  <a:lnTo>
                    <a:pt x="657987" y="678180"/>
                  </a:lnTo>
                  <a:lnTo>
                    <a:pt x="672465" y="678180"/>
                  </a:lnTo>
                  <a:lnTo>
                    <a:pt x="678180" y="672465"/>
                  </a:lnTo>
                  <a:lnTo>
                    <a:pt x="678180" y="657987"/>
                  </a:lnTo>
                  <a:close/>
                </a:path>
                <a:path w="1332229" h="678179">
                  <a:moveTo>
                    <a:pt x="678180" y="548386"/>
                  </a:moveTo>
                  <a:lnTo>
                    <a:pt x="672465" y="542417"/>
                  </a:lnTo>
                  <a:lnTo>
                    <a:pt x="657987" y="542544"/>
                  </a:lnTo>
                  <a:lnTo>
                    <a:pt x="652272" y="548386"/>
                  </a:lnTo>
                  <a:lnTo>
                    <a:pt x="652272" y="562737"/>
                  </a:lnTo>
                  <a:lnTo>
                    <a:pt x="657987" y="568452"/>
                  </a:lnTo>
                  <a:lnTo>
                    <a:pt x="672465" y="568452"/>
                  </a:lnTo>
                  <a:lnTo>
                    <a:pt x="678180" y="562737"/>
                  </a:lnTo>
                  <a:lnTo>
                    <a:pt x="678180" y="548386"/>
                  </a:lnTo>
                  <a:close/>
                </a:path>
                <a:path w="1332229" h="678179">
                  <a:moveTo>
                    <a:pt x="678180" y="440055"/>
                  </a:moveTo>
                  <a:lnTo>
                    <a:pt x="672465" y="434340"/>
                  </a:lnTo>
                  <a:lnTo>
                    <a:pt x="657987" y="434340"/>
                  </a:lnTo>
                  <a:lnTo>
                    <a:pt x="652272" y="440055"/>
                  </a:lnTo>
                  <a:lnTo>
                    <a:pt x="652272" y="454545"/>
                  </a:lnTo>
                  <a:lnTo>
                    <a:pt x="657987" y="460248"/>
                  </a:lnTo>
                  <a:lnTo>
                    <a:pt x="672465" y="460248"/>
                  </a:lnTo>
                  <a:lnTo>
                    <a:pt x="678180" y="454545"/>
                  </a:lnTo>
                  <a:lnTo>
                    <a:pt x="678180" y="440055"/>
                  </a:lnTo>
                  <a:close/>
                </a:path>
                <a:path w="1332229" h="678179">
                  <a:moveTo>
                    <a:pt x="678180" y="331978"/>
                  </a:moveTo>
                  <a:lnTo>
                    <a:pt x="672465" y="326009"/>
                  </a:lnTo>
                  <a:lnTo>
                    <a:pt x="657987" y="326136"/>
                  </a:lnTo>
                  <a:lnTo>
                    <a:pt x="652272" y="331978"/>
                  </a:lnTo>
                  <a:lnTo>
                    <a:pt x="652272" y="346329"/>
                  </a:lnTo>
                  <a:lnTo>
                    <a:pt x="657987" y="352044"/>
                  </a:lnTo>
                  <a:lnTo>
                    <a:pt x="672465" y="352044"/>
                  </a:lnTo>
                  <a:lnTo>
                    <a:pt x="678180" y="346329"/>
                  </a:lnTo>
                  <a:lnTo>
                    <a:pt x="678180" y="331978"/>
                  </a:lnTo>
                  <a:close/>
                </a:path>
                <a:path w="1332229" h="678179">
                  <a:moveTo>
                    <a:pt x="678180" y="222123"/>
                  </a:moveTo>
                  <a:lnTo>
                    <a:pt x="672465" y="216408"/>
                  </a:lnTo>
                  <a:lnTo>
                    <a:pt x="657987" y="216408"/>
                  </a:lnTo>
                  <a:lnTo>
                    <a:pt x="652272" y="222123"/>
                  </a:lnTo>
                  <a:lnTo>
                    <a:pt x="652272" y="236601"/>
                  </a:lnTo>
                  <a:lnTo>
                    <a:pt x="657987" y="242316"/>
                  </a:lnTo>
                  <a:lnTo>
                    <a:pt x="672465" y="242316"/>
                  </a:lnTo>
                  <a:lnTo>
                    <a:pt x="678180" y="236601"/>
                  </a:lnTo>
                  <a:lnTo>
                    <a:pt x="678180" y="222123"/>
                  </a:lnTo>
                  <a:close/>
                </a:path>
                <a:path w="1332229" h="678179">
                  <a:moveTo>
                    <a:pt x="678180" y="114046"/>
                  </a:moveTo>
                  <a:lnTo>
                    <a:pt x="672465" y="108077"/>
                  </a:lnTo>
                  <a:lnTo>
                    <a:pt x="657987" y="108204"/>
                  </a:lnTo>
                  <a:lnTo>
                    <a:pt x="652272" y="114046"/>
                  </a:lnTo>
                  <a:lnTo>
                    <a:pt x="652272" y="128397"/>
                  </a:lnTo>
                  <a:lnTo>
                    <a:pt x="657987" y="134112"/>
                  </a:lnTo>
                  <a:lnTo>
                    <a:pt x="672465" y="134112"/>
                  </a:lnTo>
                  <a:lnTo>
                    <a:pt x="678180" y="128397"/>
                  </a:lnTo>
                  <a:lnTo>
                    <a:pt x="678180" y="114046"/>
                  </a:lnTo>
                  <a:close/>
                </a:path>
                <a:path w="1332229" h="678179">
                  <a:moveTo>
                    <a:pt x="678180" y="5715"/>
                  </a:moveTo>
                  <a:lnTo>
                    <a:pt x="672465" y="0"/>
                  </a:lnTo>
                  <a:lnTo>
                    <a:pt x="657987" y="0"/>
                  </a:lnTo>
                  <a:lnTo>
                    <a:pt x="652272" y="5715"/>
                  </a:lnTo>
                  <a:lnTo>
                    <a:pt x="652272" y="20193"/>
                  </a:lnTo>
                  <a:lnTo>
                    <a:pt x="657987" y="25908"/>
                  </a:lnTo>
                  <a:lnTo>
                    <a:pt x="672465" y="25908"/>
                  </a:lnTo>
                  <a:lnTo>
                    <a:pt x="678180" y="20193"/>
                  </a:lnTo>
                  <a:lnTo>
                    <a:pt x="678180" y="5715"/>
                  </a:lnTo>
                  <a:close/>
                </a:path>
                <a:path w="1332229" h="678179">
                  <a:moveTo>
                    <a:pt x="787908" y="331978"/>
                  </a:moveTo>
                  <a:lnTo>
                    <a:pt x="782193" y="326009"/>
                  </a:lnTo>
                  <a:lnTo>
                    <a:pt x="767715" y="326136"/>
                  </a:lnTo>
                  <a:lnTo>
                    <a:pt x="762000" y="331978"/>
                  </a:lnTo>
                  <a:lnTo>
                    <a:pt x="762000" y="346329"/>
                  </a:lnTo>
                  <a:lnTo>
                    <a:pt x="767715" y="352044"/>
                  </a:lnTo>
                  <a:lnTo>
                    <a:pt x="782193" y="352044"/>
                  </a:lnTo>
                  <a:lnTo>
                    <a:pt x="787908" y="346329"/>
                  </a:lnTo>
                  <a:lnTo>
                    <a:pt x="787908" y="331978"/>
                  </a:lnTo>
                  <a:close/>
                </a:path>
                <a:path w="1332229" h="678179">
                  <a:moveTo>
                    <a:pt x="787908" y="222123"/>
                  </a:moveTo>
                  <a:lnTo>
                    <a:pt x="782193" y="216408"/>
                  </a:lnTo>
                  <a:lnTo>
                    <a:pt x="767715" y="216408"/>
                  </a:lnTo>
                  <a:lnTo>
                    <a:pt x="762000" y="222123"/>
                  </a:lnTo>
                  <a:lnTo>
                    <a:pt x="762000" y="236601"/>
                  </a:lnTo>
                  <a:lnTo>
                    <a:pt x="767715" y="242316"/>
                  </a:lnTo>
                  <a:lnTo>
                    <a:pt x="782193" y="242316"/>
                  </a:lnTo>
                  <a:lnTo>
                    <a:pt x="787908" y="236601"/>
                  </a:lnTo>
                  <a:lnTo>
                    <a:pt x="787908" y="222123"/>
                  </a:lnTo>
                  <a:close/>
                </a:path>
                <a:path w="1332229" h="678179">
                  <a:moveTo>
                    <a:pt x="787908" y="114046"/>
                  </a:moveTo>
                  <a:lnTo>
                    <a:pt x="782193" y="108077"/>
                  </a:lnTo>
                  <a:lnTo>
                    <a:pt x="767715" y="108204"/>
                  </a:lnTo>
                  <a:lnTo>
                    <a:pt x="762000" y="114046"/>
                  </a:lnTo>
                  <a:lnTo>
                    <a:pt x="762000" y="128397"/>
                  </a:lnTo>
                  <a:lnTo>
                    <a:pt x="767715" y="134112"/>
                  </a:lnTo>
                  <a:lnTo>
                    <a:pt x="782193" y="134112"/>
                  </a:lnTo>
                  <a:lnTo>
                    <a:pt x="787908" y="128397"/>
                  </a:lnTo>
                  <a:lnTo>
                    <a:pt x="787908" y="114046"/>
                  </a:lnTo>
                  <a:close/>
                </a:path>
                <a:path w="1332229" h="678179">
                  <a:moveTo>
                    <a:pt x="787908" y="5715"/>
                  </a:moveTo>
                  <a:lnTo>
                    <a:pt x="782193" y="0"/>
                  </a:lnTo>
                  <a:lnTo>
                    <a:pt x="767588" y="0"/>
                  </a:lnTo>
                  <a:lnTo>
                    <a:pt x="762000" y="5715"/>
                  </a:lnTo>
                  <a:lnTo>
                    <a:pt x="762000" y="20193"/>
                  </a:lnTo>
                  <a:lnTo>
                    <a:pt x="767715" y="25908"/>
                  </a:lnTo>
                  <a:lnTo>
                    <a:pt x="782193" y="25908"/>
                  </a:lnTo>
                  <a:lnTo>
                    <a:pt x="787908" y="20193"/>
                  </a:lnTo>
                  <a:lnTo>
                    <a:pt x="787908" y="5715"/>
                  </a:lnTo>
                  <a:close/>
                </a:path>
                <a:path w="1332229" h="678179">
                  <a:moveTo>
                    <a:pt x="896112" y="331978"/>
                  </a:moveTo>
                  <a:lnTo>
                    <a:pt x="890397" y="326009"/>
                  </a:lnTo>
                  <a:lnTo>
                    <a:pt x="875919" y="326136"/>
                  </a:lnTo>
                  <a:lnTo>
                    <a:pt x="870204" y="331978"/>
                  </a:lnTo>
                  <a:lnTo>
                    <a:pt x="870204" y="346329"/>
                  </a:lnTo>
                  <a:lnTo>
                    <a:pt x="875919" y="352044"/>
                  </a:lnTo>
                  <a:lnTo>
                    <a:pt x="890397" y="352044"/>
                  </a:lnTo>
                  <a:lnTo>
                    <a:pt x="896112" y="346329"/>
                  </a:lnTo>
                  <a:lnTo>
                    <a:pt x="896112" y="331978"/>
                  </a:lnTo>
                  <a:close/>
                </a:path>
                <a:path w="1332229" h="678179">
                  <a:moveTo>
                    <a:pt x="896112" y="222123"/>
                  </a:moveTo>
                  <a:lnTo>
                    <a:pt x="890397" y="216408"/>
                  </a:lnTo>
                  <a:lnTo>
                    <a:pt x="875919" y="216408"/>
                  </a:lnTo>
                  <a:lnTo>
                    <a:pt x="870204" y="222123"/>
                  </a:lnTo>
                  <a:lnTo>
                    <a:pt x="870204" y="236601"/>
                  </a:lnTo>
                  <a:lnTo>
                    <a:pt x="875919" y="242316"/>
                  </a:lnTo>
                  <a:lnTo>
                    <a:pt x="890397" y="242316"/>
                  </a:lnTo>
                  <a:lnTo>
                    <a:pt x="896112" y="236601"/>
                  </a:lnTo>
                  <a:lnTo>
                    <a:pt x="896112" y="222123"/>
                  </a:lnTo>
                  <a:close/>
                </a:path>
                <a:path w="1332229" h="678179">
                  <a:moveTo>
                    <a:pt x="896112" y="114046"/>
                  </a:moveTo>
                  <a:lnTo>
                    <a:pt x="890397" y="108077"/>
                  </a:lnTo>
                  <a:lnTo>
                    <a:pt x="875919" y="108204"/>
                  </a:lnTo>
                  <a:lnTo>
                    <a:pt x="870204" y="114046"/>
                  </a:lnTo>
                  <a:lnTo>
                    <a:pt x="870204" y="128397"/>
                  </a:lnTo>
                  <a:lnTo>
                    <a:pt x="875919" y="134112"/>
                  </a:lnTo>
                  <a:lnTo>
                    <a:pt x="890397" y="134112"/>
                  </a:lnTo>
                  <a:lnTo>
                    <a:pt x="896112" y="128397"/>
                  </a:lnTo>
                  <a:lnTo>
                    <a:pt x="896112" y="114046"/>
                  </a:lnTo>
                  <a:close/>
                </a:path>
                <a:path w="1332229" h="678179">
                  <a:moveTo>
                    <a:pt x="896112" y="5715"/>
                  </a:moveTo>
                  <a:lnTo>
                    <a:pt x="890397" y="0"/>
                  </a:lnTo>
                  <a:lnTo>
                    <a:pt x="875919" y="0"/>
                  </a:lnTo>
                  <a:lnTo>
                    <a:pt x="870204" y="5715"/>
                  </a:lnTo>
                  <a:lnTo>
                    <a:pt x="870204" y="20193"/>
                  </a:lnTo>
                  <a:lnTo>
                    <a:pt x="875919" y="25908"/>
                  </a:lnTo>
                  <a:lnTo>
                    <a:pt x="890397" y="25908"/>
                  </a:lnTo>
                  <a:lnTo>
                    <a:pt x="896112" y="20193"/>
                  </a:lnTo>
                  <a:lnTo>
                    <a:pt x="896112" y="5715"/>
                  </a:lnTo>
                  <a:close/>
                </a:path>
                <a:path w="1332229" h="678179">
                  <a:moveTo>
                    <a:pt x="1005840" y="331978"/>
                  </a:moveTo>
                  <a:lnTo>
                    <a:pt x="999871" y="326009"/>
                  </a:lnTo>
                  <a:lnTo>
                    <a:pt x="985647" y="326136"/>
                  </a:lnTo>
                  <a:lnTo>
                    <a:pt x="979932" y="331978"/>
                  </a:lnTo>
                  <a:lnTo>
                    <a:pt x="979932" y="346329"/>
                  </a:lnTo>
                  <a:lnTo>
                    <a:pt x="985647" y="352044"/>
                  </a:lnTo>
                  <a:lnTo>
                    <a:pt x="1000125" y="352044"/>
                  </a:lnTo>
                  <a:lnTo>
                    <a:pt x="1005840" y="346329"/>
                  </a:lnTo>
                  <a:lnTo>
                    <a:pt x="1005840" y="331978"/>
                  </a:lnTo>
                  <a:close/>
                </a:path>
                <a:path w="1332229" h="678179">
                  <a:moveTo>
                    <a:pt x="1005840" y="222123"/>
                  </a:moveTo>
                  <a:lnTo>
                    <a:pt x="999871" y="216408"/>
                  </a:lnTo>
                  <a:lnTo>
                    <a:pt x="985647" y="216408"/>
                  </a:lnTo>
                  <a:lnTo>
                    <a:pt x="979932" y="222123"/>
                  </a:lnTo>
                  <a:lnTo>
                    <a:pt x="979932" y="236601"/>
                  </a:lnTo>
                  <a:lnTo>
                    <a:pt x="985647" y="242316"/>
                  </a:lnTo>
                  <a:lnTo>
                    <a:pt x="1000125" y="242316"/>
                  </a:lnTo>
                  <a:lnTo>
                    <a:pt x="1005840" y="236601"/>
                  </a:lnTo>
                  <a:lnTo>
                    <a:pt x="1005840" y="222123"/>
                  </a:lnTo>
                  <a:close/>
                </a:path>
                <a:path w="1332229" h="678179">
                  <a:moveTo>
                    <a:pt x="1005840" y="114046"/>
                  </a:moveTo>
                  <a:lnTo>
                    <a:pt x="999871" y="108077"/>
                  </a:lnTo>
                  <a:lnTo>
                    <a:pt x="985647" y="108204"/>
                  </a:lnTo>
                  <a:lnTo>
                    <a:pt x="979932" y="114046"/>
                  </a:lnTo>
                  <a:lnTo>
                    <a:pt x="979932" y="128397"/>
                  </a:lnTo>
                  <a:lnTo>
                    <a:pt x="985647" y="134112"/>
                  </a:lnTo>
                  <a:lnTo>
                    <a:pt x="1000125" y="134112"/>
                  </a:lnTo>
                  <a:lnTo>
                    <a:pt x="1005840" y="128397"/>
                  </a:lnTo>
                  <a:lnTo>
                    <a:pt x="1005840" y="114046"/>
                  </a:lnTo>
                  <a:close/>
                </a:path>
                <a:path w="1332229" h="678179">
                  <a:moveTo>
                    <a:pt x="1005840" y="5715"/>
                  </a:moveTo>
                  <a:lnTo>
                    <a:pt x="999871" y="0"/>
                  </a:lnTo>
                  <a:lnTo>
                    <a:pt x="985520" y="0"/>
                  </a:lnTo>
                  <a:lnTo>
                    <a:pt x="979932" y="5715"/>
                  </a:lnTo>
                  <a:lnTo>
                    <a:pt x="979932" y="20193"/>
                  </a:lnTo>
                  <a:lnTo>
                    <a:pt x="985647" y="25908"/>
                  </a:lnTo>
                  <a:lnTo>
                    <a:pt x="1000125" y="25908"/>
                  </a:lnTo>
                  <a:lnTo>
                    <a:pt x="1005840" y="20193"/>
                  </a:lnTo>
                  <a:lnTo>
                    <a:pt x="1005840" y="5715"/>
                  </a:lnTo>
                  <a:close/>
                </a:path>
                <a:path w="1332229" h="678179">
                  <a:moveTo>
                    <a:pt x="1114044" y="331978"/>
                  </a:moveTo>
                  <a:lnTo>
                    <a:pt x="1108329" y="326009"/>
                  </a:lnTo>
                  <a:lnTo>
                    <a:pt x="1093851" y="326136"/>
                  </a:lnTo>
                  <a:lnTo>
                    <a:pt x="1088136" y="331978"/>
                  </a:lnTo>
                  <a:lnTo>
                    <a:pt x="1088136" y="346329"/>
                  </a:lnTo>
                  <a:lnTo>
                    <a:pt x="1093851" y="352044"/>
                  </a:lnTo>
                  <a:lnTo>
                    <a:pt x="1108329" y="352044"/>
                  </a:lnTo>
                  <a:lnTo>
                    <a:pt x="1114044" y="346329"/>
                  </a:lnTo>
                  <a:lnTo>
                    <a:pt x="1114044" y="331978"/>
                  </a:lnTo>
                  <a:close/>
                </a:path>
                <a:path w="1332229" h="678179">
                  <a:moveTo>
                    <a:pt x="1114044" y="222123"/>
                  </a:moveTo>
                  <a:lnTo>
                    <a:pt x="1108329" y="216408"/>
                  </a:lnTo>
                  <a:lnTo>
                    <a:pt x="1093851" y="216408"/>
                  </a:lnTo>
                  <a:lnTo>
                    <a:pt x="1088136" y="222123"/>
                  </a:lnTo>
                  <a:lnTo>
                    <a:pt x="1088136" y="236601"/>
                  </a:lnTo>
                  <a:lnTo>
                    <a:pt x="1093851" y="242316"/>
                  </a:lnTo>
                  <a:lnTo>
                    <a:pt x="1108329" y="242316"/>
                  </a:lnTo>
                  <a:lnTo>
                    <a:pt x="1114044" y="236601"/>
                  </a:lnTo>
                  <a:lnTo>
                    <a:pt x="1114044" y="222123"/>
                  </a:lnTo>
                  <a:close/>
                </a:path>
                <a:path w="1332229" h="678179">
                  <a:moveTo>
                    <a:pt x="1114044" y="114046"/>
                  </a:moveTo>
                  <a:lnTo>
                    <a:pt x="1108329" y="108077"/>
                  </a:lnTo>
                  <a:lnTo>
                    <a:pt x="1093851" y="108204"/>
                  </a:lnTo>
                  <a:lnTo>
                    <a:pt x="1088136" y="114046"/>
                  </a:lnTo>
                  <a:lnTo>
                    <a:pt x="1088136" y="128397"/>
                  </a:lnTo>
                  <a:lnTo>
                    <a:pt x="1093851" y="134112"/>
                  </a:lnTo>
                  <a:lnTo>
                    <a:pt x="1108329" y="134112"/>
                  </a:lnTo>
                  <a:lnTo>
                    <a:pt x="1114044" y="128397"/>
                  </a:lnTo>
                  <a:lnTo>
                    <a:pt x="1114044" y="114046"/>
                  </a:lnTo>
                  <a:close/>
                </a:path>
                <a:path w="1332229" h="678179">
                  <a:moveTo>
                    <a:pt x="1114044" y="5715"/>
                  </a:moveTo>
                  <a:lnTo>
                    <a:pt x="1108329" y="0"/>
                  </a:lnTo>
                  <a:lnTo>
                    <a:pt x="1093851" y="0"/>
                  </a:lnTo>
                  <a:lnTo>
                    <a:pt x="1088136" y="5715"/>
                  </a:lnTo>
                  <a:lnTo>
                    <a:pt x="1088136" y="20193"/>
                  </a:lnTo>
                  <a:lnTo>
                    <a:pt x="1093851" y="25908"/>
                  </a:lnTo>
                  <a:lnTo>
                    <a:pt x="1108329" y="25908"/>
                  </a:lnTo>
                  <a:lnTo>
                    <a:pt x="1114044" y="20193"/>
                  </a:lnTo>
                  <a:lnTo>
                    <a:pt x="1114044" y="5715"/>
                  </a:lnTo>
                  <a:close/>
                </a:path>
                <a:path w="1332229" h="678179">
                  <a:moveTo>
                    <a:pt x="1222248" y="222123"/>
                  </a:moveTo>
                  <a:lnTo>
                    <a:pt x="1216279" y="216408"/>
                  </a:lnTo>
                  <a:lnTo>
                    <a:pt x="1202055" y="216408"/>
                  </a:lnTo>
                  <a:lnTo>
                    <a:pt x="1196340" y="222123"/>
                  </a:lnTo>
                  <a:lnTo>
                    <a:pt x="1196340" y="236601"/>
                  </a:lnTo>
                  <a:lnTo>
                    <a:pt x="1202055" y="242316"/>
                  </a:lnTo>
                  <a:lnTo>
                    <a:pt x="1216533" y="242316"/>
                  </a:lnTo>
                  <a:lnTo>
                    <a:pt x="1222248" y="236601"/>
                  </a:lnTo>
                  <a:lnTo>
                    <a:pt x="1222248" y="222123"/>
                  </a:lnTo>
                  <a:close/>
                </a:path>
                <a:path w="1332229" h="678179">
                  <a:moveTo>
                    <a:pt x="1222248" y="114046"/>
                  </a:moveTo>
                  <a:lnTo>
                    <a:pt x="1216279" y="108077"/>
                  </a:lnTo>
                  <a:lnTo>
                    <a:pt x="1202055" y="108204"/>
                  </a:lnTo>
                  <a:lnTo>
                    <a:pt x="1196340" y="114046"/>
                  </a:lnTo>
                  <a:lnTo>
                    <a:pt x="1196340" y="128397"/>
                  </a:lnTo>
                  <a:lnTo>
                    <a:pt x="1202055" y="134112"/>
                  </a:lnTo>
                  <a:lnTo>
                    <a:pt x="1216533" y="134112"/>
                  </a:lnTo>
                  <a:lnTo>
                    <a:pt x="1222248" y="128397"/>
                  </a:lnTo>
                  <a:lnTo>
                    <a:pt x="1222248" y="114046"/>
                  </a:lnTo>
                  <a:close/>
                </a:path>
                <a:path w="1332229" h="678179">
                  <a:moveTo>
                    <a:pt x="1222248" y="5715"/>
                  </a:moveTo>
                  <a:lnTo>
                    <a:pt x="1216279" y="0"/>
                  </a:lnTo>
                  <a:lnTo>
                    <a:pt x="1201928" y="0"/>
                  </a:lnTo>
                  <a:lnTo>
                    <a:pt x="1196340" y="5715"/>
                  </a:lnTo>
                  <a:lnTo>
                    <a:pt x="1196340" y="20193"/>
                  </a:lnTo>
                  <a:lnTo>
                    <a:pt x="1202055" y="25908"/>
                  </a:lnTo>
                  <a:lnTo>
                    <a:pt x="1216533" y="25908"/>
                  </a:lnTo>
                  <a:lnTo>
                    <a:pt x="1222248" y="20193"/>
                  </a:lnTo>
                  <a:lnTo>
                    <a:pt x="1222248" y="5715"/>
                  </a:lnTo>
                  <a:close/>
                </a:path>
                <a:path w="1332229" h="678179">
                  <a:moveTo>
                    <a:pt x="1331976" y="222250"/>
                  </a:moveTo>
                  <a:lnTo>
                    <a:pt x="1326134" y="216408"/>
                  </a:lnTo>
                  <a:lnTo>
                    <a:pt x="1311910" y="216408"/>
                  </a:lnTo>
                  <a:lnTo>
                    <a:pt x="1306068" y="222250"/>
                  </a:lnTo>
                  <a:lnTo>
                    <a:pt x="1306068" y="236474"/>
                  </a:lnTo>
                  <a:lnTo>
                    <a:pt x="1311910" y="242316"/>
                  </a:lnTo>
                  <a:lnTo>
                    <a:pt x="1326134" y="242316"/>
                  </a:lnTo>
                  <a:lnTo>
                    <a:pt x="1331976" y="236474"/>
                  </a:lnTo>
                  <a:lnTo>
                    <a:pt x="1331976" y="222250"/>
                  </a:lnTo>
                  <a:close/>
                </a:path>
                <a:path w="1332229" h="678179">
                  <a:moveTo>
                    <a:pt x="1331976" y="113919"/>
                  </a:moveTo>
                  <a:lnTo>
                    <a:pt x="1326261" y="108204"/>
                  </a:lnTo>
                  <a:lnTo>
                    <a:pt x="1311783" y="108204"/>
                  </a:lnTo>
                  <a:lnTo>
                    <a:pt x="1306068" y="113919"/>
                  </a:lnTo>
                  <a:lnTo>
                    <a:pt x="1306068" y="128397"/>
                  </a:lnTo>
                  <a:lnTo>
                    <a:pt x="1311783" y="134112"/>
                  </a:lnTo>
                  <a:lnTo>
                    <a:pt x="1326261" y="134112"/>
                  </a:lnTo>
                  <a:lnTo>
                    <a:pt x="1331976" y="128397"/>
                  </a:lnTo>
                  <a:lnTo>
                    <a:pt x="1331976" y="113919"/>
                  </a:lnTo>
                  <a:close/>
                </a:path>
                <a:path w="1332229" h="678179">
                  <a:moveTo>
                    <a:pt x="1331976" y="5842"/>
                  </a:moveTo>
                  <a:lnTo>
                    <a:pt x="1326134" y="0"/>
                  </a:lnTo>
                  <a:lnTo>
                    <a:pt x="1311910" y="0"/>
                  </a:lnTo>
                  <a:lnTo>
                    <a:pt x="1306068" y="5842"/>
                  </a:lnTo>
                  <a:lnTo>
                    <a:pt x="1306068" y="20066"/>
                  </a:lnTo>
                  <a:lnTo>
                    <a:pt x="1311910" y="25908"/>
                  </a:lnTo>
                  <a:lnTo>
                    <a:pt x="1326134" y="25908"/>
                  </a:lnTo>
                  <a:lnTo>
                    <a:pt x="1331976" y="20066"/>
                  </a:lnTo>
                  <a:lnTo>
                    <a:pt x="1331976" y="5842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80204" y="5074793"/>
              <a:ext cx="1332230" cy="1004569"/>
            </a:xfrm>
            <a:custGeom>
              <a:avLst/>
              <a:gdLst/>
              <a:ahLst/>
              <a:cxnLst/>
              <a:rect l="l" t="t" r="r" b="b"/>
              <a:pathLst>
                <a:path w="1332229" h="1004570">
                  <a:moveTo>
                    <a:pt x="27432" y="984313"/>
                  </a:moveTo>
                  <a:lnTo>
                    <a:pt x="21209" y="978535"/>
                  </a:lnTo>
                  <a:lnTo>
                    <a:pt x="6096" y="978535"/>
                  </a:lnTo>
                  <a:lnTo>
                    <a:pt x="0" y="984313"/>
                  </a:lnTo>
                  <a:lnTo>
                    <a:pt x="0" y="998664"/>
                  </a:lnTo>
                  <a:lnTo>
                    <a:pt x="6223" y="1004443"/>
                  </a:lnTo>
                  <a:lnTo>
                    <a:pt x="21336" y="1004443"/>
                  </a:lnTo>
                  <a:lnTo>
                    <a:pt x="27432" y="998664"/>
                  </a:lnTo>
                  <a:lnTo>
                    <a:pt x="27432" y="984313"/>
                  </a:lnTo>
                  <a:close/>
                </a:path>
                <a:path w="1332229" h="1004570">
                  <a:moveTo>
                    <a:pt x="27432" y="874585"/>
                  </a:moveTo>
                  <a:lnTo>
                    <a:pt x="21209" y="868807"/>
                  </a:lnTo>
                  <a:lnTo>
                    <a:pt x="6096" y="868807"/>
                  </a:lnTo>
                  <a:lnTo>
                    <a:pt x="0" y="874585"/>
                  </a:lnTo>
                  <a:lnTo>
                    <a:pt x="0" y="888936"/>
                  </a:lnTo>
                  <a:lnTo>
                    <a:pt x="6223" y="894715"/>
                  </a:lnTo>
                  <a:lnTo>
                    <a:pt x="21336" y="894715"/>
                  </a:lnTo>
                  <a:lnTo>
                    <a:pt x="27432" y="888936"/>
                  </a:lnTo>
                  <a:lnTo>
                    <a:pt x="27432" y="874585"/>
                  </a:lnTo>
                  <a:close/>
                </a:path>
                <a:path w="1332229" h="1004570">
                  <a:moveTo>
                    <a:pt x="27432" y="766381"/>
                  </a:moveTo>
                  <a:lnTo>
                    <a:pt x="21209" y="760603"/>
                  </a:lnTo>
                  <a:lnTo>
                    <a:pt x="6096" y="760603"/>
                  </a:lnTo>
                  <a:lnTo>
                    <a:pt x="0" y="766381"/>
                  </a:lnTo>
                  <a:lnTo>
                    <a:pt x="0" y="780732"/>
                  </a:lnTo>
                  <a:lnTo>
                    <a:pt x="6223" y="786511"/>
                  </a:lnTo>
                  <a:lnTo>
                    <a:pt x="21336" y="786511"/>
                  </a:lnTo>
                  <a:lnTo>
                    <a:pt x="27432" y="780732"/>
                  </a:lnTo>
                  <a:lnTo>
                    <a:pt x="27432" y="766381"/>
                  </a:lnTo>
                  <a:close/>
                </a:path>
                <a:path w="1332229" h="1004570">
                  <a:moveTo>
                    <a:pt x="27432" y="658177"/>
                  </a:moveTo>
                  <a:lnTo>
                    <a:pt x="21209" y="652399"/>
                  </a:lnTo>
                  <a:lnTo>
                    <a:pt x="6096" y="652399"/>
                  </a:lnTo>
                  <a:lnTo>
                    <a:pt x="0" y="658177"/>
                  </a:lnTo>
                  <a:lnTo>
                    <a:pt x="0" y="672528"/>
                  </a:lnTo>
                  <a:lnTo>
                    <a:pt x="6223" y="678307"/>
                  </a:lnTo>
                  <a:lnTo>
                    <a:pt x="21336" y="678307"/>
                  </a:lnTo>
                  <a:lnTo>
                    <a:pt x="27432" y="672528"/>
                  </a:lnTo>
                  <a:lnTo>
                    <a:pt x="27432" y="658177"/>
                  </a:lnTo>
                  <a:close/>
                </a:path>
                <a:path w="1332229" h="1004570">
                  <a:moveTo>
                    <a:pt x="27432" y="548449"/>
                  </a:moveTo>
                  <a:lnTo>
                    <a:pt x="21209" y="542671"/>
                  </a:lnTo>
                  <a:lnTo>
                    <a:pt x="6096" y="542671"/>
                  </a:lnTo>
                  <a:lnTo>
                    <a:pt x="0" y="548449"/>
                  </a:lnTo>
                  <a:lnTo>
                    <a:pt x="0" y="562800"/>
                  </a:lnTo>
                  <a:lnTo>
                    <a:pt x="6223" y="568579"/>
                  </a:lnTo>
                  <a:lnTo>
                    <a:pt x="21336" y="568579"/>
                  </a:lnTo>
                  <a:lnTo>
                    <a:pt x="27432" y="562800"/>
                  </a:lnTo>
                  <a:lnTo>
                    <a:pt x="27432" y="548449"/>
                  </a:lnTo>
                  <a:close/>
                </a:path>
                <a:path w="1332229" h="1004570">
                  <a:moveTo>
                    <a:pt x="27432" y="440182"/>
                  </a:moveTo>
                  <a:lnTo>
                    <a:pt x="21209" y="434467"/>
                  </a:lnTo>
                  <a:lnTo>
                    <a:pt x="6096" y="434467"/>
                  </a:lnTo>
                  <a:lnTo>
                    <a:pt x="0" y="440055"/>
                  </a:lnTo>
                  <a:lnTo>
                    <a:pt x="0" y="454787"/>
                  </a:lnTo>
                  <a:lnTo>
                    <a:pt x="6223" y="460375"/>
                  </a:lnTo>
                  <a:lnTo>
                    <a:pt x="21336" y="460375"/>
                  </a:lnTo>
                  <a:lnTo>
                    <a:pt x="27432" y="454660"/>
                  </a:lnTo>
                  <a:lnTo>
                    <a:pt x="27432" y="440182"/>
                  </a:lnTo>
                  <a:close/>
                </a:path>
                <a:path w="1332229" h="1004570">
                  <a:moveTo>
                    <a:pt x="135636" y="984338"/>
                  </a:moveTo>
                  <a:lnTo>
                    <a:pt x="129794" y="978535"/>
                  </a:lnTo>
                  <a:lnTo>
                    <a:pt x="115570" y="978535"/>
                  </a:lnTo>
                  <a:lnTo>
                    <a:pt x="109728" y="984338"/>
                  </a:lnTo>
                  <a:lnTo>
                    <a:pt x="109728" y="998639"/>
                  </a:lnTo>
                  <a:lnTo>
                    <a:pt x="115570" y="1004443"/>
                  </a:lnTo>
                  <a:lnTo>
                    <a:pt x="129794" y="1004443"/>
                  </a:lnTo>
                  <a:lnTo>
                    <a:pt x="135636" y="998639"/>
                  </a:lnTo>
                  <a:lnTo>
                    <a:pt x="135636" y="984338"/>
                  </a:lnTo>
                  <a:close/>
                </a:path>
                <a:path w="1332229" h="1004570">
                  <a:moveTo>
                    <a:pt x="135636" y="874585"/>
                  </a:moveTo>
                  <a:lnTo>
                    <a:pt x="129921" y="868807"/>
                  </a:lnTo>
                  <a:lnTo>
                    <a:pt x="115443" y="868807"/>
                  </a:lnTo>
                  <a:lnTo>
                    <a:pt x="109728" y="874585"/>
                  </a:lnTo>
                  <a:lnTo>
                    <a:pt x="109728" y="888936"/>
                  </a:lnTo>
                  <a:lnTo>
                    <a:pt x="115443" y="894715"/>
                  </a:lnTo>
                  <a:lnTo>
                    <a:pt x="129921" y="894715"/>
                  </a:lnTo>
                  <a:lnTo>
                    <a:pt x="135636" y="888936"/>
                  </a:lnTo>
                  <a:lnTo>
                    <a:pt x="135636" y="874585"/>
                  </a:lnTo>
                  <a:close/>
                </a:path>
                <a:path w="1332229" h="1004570">
                  <a:moveTo>
                    <a:pt x="135636" y="766381"/>
                  </a:moveTo>
                  <a:lnTo>
                    <a:pt x="129921" y="760603"/>
                  </a:lnTo>
                  <a:lnTo>
                    <a:pt x="115443" y="760603"/>
                  </a:lnTo>
                  <a:lnTo>
                    <a:pt x="109728" y="766381"/>
                  </a:lnTo>
                  <a:lnTo>
                    <a:pt x="109728" y="780732"/>
                  </a:lnTo>
                  <a:lnTo>
                    <a:pt x="115443" y="786511"/>
                  </a:lnTo>
                  <a:lnTo>
                    <a:pt x="129921" y="786511"/>
                  </a:lnTo>
                  <a:lnTo>
                    <a:pt x="135636" y="780732"/>
                  </a:lnTo>
                  <a:lnTo>
                    <a:pt x="135636" y="766381"/>
                  </a:lnTo>
                  <a:close/>
                </a:path>
                <a:path w="1332229" h="1004570">
                  <a:moveTo>
                    <a:pt x="135636" y="658177"/>
                  </a:moveTo>
                  <a:lnTo>
                    <a:pt x="129921" y="652399"/>
                  </a:lnTo>
                  <a:lnTo>
                    <a:pt x="115443" y="652399"/>
                  </a:lnTo>
                  <a:lnTo>
                    <a:pt x="109728" y="658177"/>
                  </a:lnTo>
                  <a:lnTo>
                    <a:pt x="109728" y="672528"/>
                  </a:lnTo>
                  <a:lnTo>
                    <a:pt x="115443" y="678307"/>
                  </a:lnTo>
                  <a:lnTo>
                    <a:pt x="129921" y="678307"/>
                  </a:lnTo>
                  <a:lnTo>
                    <a:pt x="135636" y="672528"/>
                  </a:lnTo>
                  <a:lnTo>
                    <a:pt x="135636" y="658177"/>
                  </a:lnTo>
                  <a:close/>
                </a:path>
                <a:path w="1332229" h="1004570">
                  <a:moveTo>
                    <a:pt x="135636" y="548474"/>
                  </a:moveTo>
                  <a:lnTo>
                    <a:pt x="129794" y="542671"/>
                  </a:lnTo>
                  <a:lnTo>
                    <a:pt x="115570" y="542671"/>
                  </a:lnTo>
                  <a:lnTo>
                    <a:pt x="109728" y="548474"/>
                  </a:lnTo>
                  <a:lnTo>
                    <a:pt x="109728" y="562775"/>
                  </a:lnTo>
                  <a:lnTo>
                    <a:pt x="115570" y="568579"/>
                  </a:lnTo>
                  <a:lnTo>
                    <a:pt x="129794" y="568579"/>
                  </a:lnTo>
                  <a:lnTo>
                    <a:pt x="135636" y="562775"/>
                  </a:lnTo>
                  <a:lnTo>
                    <a:pt x="135636" y="548474"/>
                  </a:lnTo>
                  <a:close/>
                </a:path>
                <a:path w="1332229" h="1004570">
                  <a:moveTo>
                    <a:pt x="135636" y="440309"/>
                  </a:moveTo>
                  <a:lnTo>
                    <a:pt x="129794" y="434467"/>
                  </a:lnTo>
                  <a:lnTo>
                    <a:pt x="115570" y="434467"/>
                  </a:lnTo>
                  <a:lnTo>
                    <a:pt x="109728" y="440309"/>
                  </a:lnTo>
                  <a:lnTo>
                    <a:pt x="109728" y="454533"/>
                  </a:lnTo>
                  <a:lnTo>
                    <a:pt x="115570" y="460375"/>
                  </a:lnTo>
                  <a:lnTo>
                    <a:pt x="129794" y="460375"/>
                  </a:lnTo>
                  <a:lnTo>
                    <a:pt x="135636" y="454533"/>
                  </a:lnTo>
                  <a:lnTo>
                    <a:pt x="135636" y="440309"/>
                  </a:lnTo>
                  <a:close/>
                </a:path>
                <a:path w="1332229" h="1004570">
                  <a:moveTo>
                    <a:pt x="243840" y="984313"/>
                  </a:moveTo>
                  <a:lnTo>
                    <a:pt x="238125" y="978369"/>
                  </a:lnTo>
                  <a:lnTo>
                    <a:pt x="223647" y="978535"/>
                  </a:lnTo>
                  <a:lnTo>
                    <a:pt x="217932" y="984313"/>
                  </a:lnTo>
                  <a:lnTo>
                    <a:pt x="217932" y="998664"/>
                  </a:lnTo>
                  <a:lnTo>
                    <a:pt x="223647" y="1004443"/>
                  </a:lnTo>
                  <a:lnTo>
                    <a:pt x="238125" y="1004443"/>
                  </a:lnTo>
                  <a:lnTo>
                    <a:pt x="243840" y="998664"/>
                  </a:lnTo>
                  <a:lnTo>
                    <a:pt x="243840" y="984313"/>
                  </a:lnTo>
                  <a:close/>
                </a:path>
                <a:path w="1332229" h="1004570">
                  <a:moveTo>
                    <a:pt x="243840" y="874585"/>
                  </a:moveTo>
                  <a:lnTo>
                    <a:pt x="238125" y="868807"/>
                  </a:lnTo>
                  <a:lnTo>
                    <a:pt x="223647" y="868807"/>
                  </a:lnTo>
                  <a:lnTo>
                    <a:pt x="217932" y="874585"/>
                  </a:lnTo>
                  <a:lnTo>
                    <a:pt x="217932" y="888936"/>
                  </a:lnTo>
                  <a:lnTo>
                    <a:pt x="223647" y="894715"/>
                  </a:lnTo>
                  <a:lnTo>
                    <a:pt x="238125" y="894715"/>
                  </a:lnTo>
                  <a:lnTo>
                    <a:pt x="243840" y="888936"/>
                  </a:lnTo>
                  <a:lnTo>
                    <a:pt x="243840" y="874585"/>
                  </a:lnTo>
                  <a:close/>
                </a:path>
                <a:path w="1332229" h="1004570">
                  <a:moveTo>
                    <a:pt x="243840" y="766381"/>
                  </a:moveTo>
                  <a:lnTo>
                    <a:pt x="238125" y="760603"/>
                  </a:lnTo>
                  <a:lnTo>
                    <a:pt x="223647" y="760603"/>
                  </a:lnTo>
                  <a:lnTo>
                    <a:pt x="217932" y="766381"/>
                  </a:lnTo>
                  <a:lnTo>
                    <a:pt x="217932" y="780732"/>
                  </a:lnTo>
                  <a:lnTo>
                    <a:pt x="223647" y="786511"/>
                  </a:lnTo>
                  <a:lnTo>
                    <a:pt x="238125" y="786511"/>
                  </a:lnTo>
                  <a:lnTo>
                    <a:pt x="243840" y="780732"/>
                  </a:lnTo>
                  <a:lnTo>
                    <a:pt x="243840" y="766381"/>
                  </a:lnTo>
                  <a:close/>
                </a:path>
                <a:path w="1332229" h="1004570">
                  <a:moveTo>
                    <a:pt x="243840" y="658177"/>
                  </a:moveTo>
                  <a:lnTo>
                    <a:pt x="238125" y="652399"/>
                  </a:lnTo>
                  <a:lnTo>
                    <a:pt x="223647" y="652399"/>
                  </a:lnTo>
                  <a:lnTo>
                    <a:pt x="217932" y="658177"/>
                  </a:lnTo>
                  <a:lnTo>
                    <a:pt x="217932" y="672528"/>
                  </a:lnTo>
                  <a:lnTo>
                    <a:pt x="223647" y="678307"/>
                  </a:lnTo>
                  <a:lnTo>
                    <a:pt x="238125" y="678307"/>
                  </a:lnTo>
                  <a:lnTo>
                    <a:pt x="243840" y="672528"/>
                  </a:lnTo>
                  <a:lnTo>
                    <a:pt x="243840" y="658177"/>
                  </a:lnTo>
                  <a:close/>
                </a:path>
                <a:path w="1332229" h="1004570">
                  <a:moveTo>
                    <a:pt x="243840" y="548449"/>
                  </a:moveTo>
                  <a:lnTo>
                    <a:pt x="238125" y="542671"/>
                  </a:lnTo>
                  <a:lnTo>
                    <a:pt x="223647" y="542671"/>
                  </a:lnTo>
                  <a:lnTo>
                    <a:pt x="217932" y="548449"/>
                  </a:lnTo>
                  <a:lnTo>
                    <a:pt x="217932" y="562800"/>
                  </a:lnTo>
                  <a:lnTo>
                    <a:pt x="223647" y="568579"/>
                  </a:lnTo>
                  <a:lnTo>
                    <a:pt x="238125" y="568579"/>
                  </a:lnTo>
                  <a:lnTo>
                    <a:pt x="243840" y="562800"/>
                  </a:lnTo>
                  <a:lnTo>
                    <a:pt x="243840" y="548449"/>
                  </a:lnTo>
                  <a:close/>
                </a:path>
                <a:path w="1332229" h="1004570">
                  <a:moveTo>
                    <a:pt x="243840" y="440182"/>
                  </a:moveTo>
                  <a:lnTo>
                    <a:pt x="238125" y="434467"/>
                  </a:lnTo>
                  <a:lnTo>
                    <a:pt x="223647" y="434467"/>
                  </a:lnTo>
                  <a:lnTo>
                    <a:pt x="217932" y="440182"/>
                  </a:lnTo>
                  <a:lnTo>
                    <a:pt x="217932" y="454660"/>
                  </a:lnTo>
                  <a:lnTo>
                    <a:pt x="223647" y="460375"/>
                  </a:lnTo>
                  <a:lnTo>
                    <a:pt x="238125" y="460375"/>
                  </a:lnTo>
                  <a:lnTo>
                    <a:pt x="243840" y="454660"/>
                  </a:lnTo>
                  <a:lnTo>
                    <a:pt x="243840" y="440182"/>
                  </a:lnTo>
                  <a:close/>
                </a:path>
                <a:path w="1332229" h="1004570">
                  <a:moveTo>
                    <a:pt x="353568" y="984313"/>
                  </a:moveTo>
                  <a:lnTo>
                    <a:pt x="347853" y="978369"/>
                  </a:lnTo>
                  <a:lnTo>
                    <a:pt x="333375" y="978535"/>
                  </a:lnTo>
                  <a:lnTo>
                    <a:pt x="327660" y="984313"/>
                  </a:lnTo>
                  <a:lnTo>
                    <a:pt x="327660" y="998664"/>
                  </a:lnTo>
                  <a:lnTo>
                    <a:pt x="333375" y="1004443"/>
                  </a:lnTo>
                  <a:lnTo>
                    <a:pt x="347853" y="1004443"/>
                  </a:lnTo>
                  <a:lnTo>
                    <a:pt x="353568" y="998664"/>
                  </a:lnTo>
                  <a:lnTo>
                    <a:pt x="353568" y="984313"/>
                  </a:lnTo>
                  <a:close/>
                </a:path>
                <a:path w="1332229" h="1004570">
                  <a:moveTo>
                    <a:pt x="353568" y="874585"/>
                  </a:moveTo>
                  <a:lnTo>
                    <a:pt x="347853" y="868807"/>
                  </a:lnTo>
                  <a:lnTo>
                    <a:pt x="333375" y="868807"/>
                  </a:lnTo>
                  <a:lnTo>
                    <a:pt x="327660" y="874585"/>
                  </a:lnTo>
                  <a:lnTo>
                    <a:pt x="327660" y="888936"/>
                  </a:lnTo>
                  <a:lnTo>
                    <a:pt x="333375" y="894715"/>
                  </a:lnTo>
                  <a:lnTo>
                    <a:pt x="347853" y="894715"/>
                  </a:lnTo>
                  <a:lnTo>
                    <a:pt x="353568" y="888936"/>
                  </a:lnTo>
                  <a:lnTo>
                    <a:pt x="353568" y="874585"/>
                  </a:lnTo>
                  <a:close/>
                </a:path>
                <a:path w="1332229" h="1004570">
                  <a:moveTo>
                    <a:pt x="353568" y="766381"/>
                  </a:moveTo>
                  <a:lnTo>
                    <a:pt x="347853" y="760603"/>
                  </a:lnTo>
                  <a:lnTo>
                    <a:pt x="333375" y="760603"/>
                  </a:lnTo>
                  <a:lnTo>
                    <a:pt x="327660" y="766381"/>
                  </a:lnTo>
                  <a:lnTo>
                    <a:pt x="327660" y="780732"/>
                  </a:lnTo>
                  <a:lnTo>
                    <a:pt x="333375" y="786511"/>
                  </a:lnTo>
                  <a:lnTo>
                    <a:pt x="347853" y="786511"/>
                  </a:lnTo>
                  <a:lnTo>
                    <a:pt x="353568" y="780732"/>
                  </a:lnTo>
                  <a:lnTo>
                    <a:pt x="353568" y="766381"/>
                  </a:lnTo>
                  <a:close/>
                </a:path>
                <a:path w="1332229" h="1004570">
                  <a:moveTo>
                    <a:pt x="353568" y="658177"/>
                  </a:moveTo>
                  <a:lnTo>
                    <a:pt x="347853" y="652399"/>
                  </a:lnTo>
                  <a:lnTo>
                    <a:pt x="333375" y="652399"/>
                  </a:lnTo>
                  <a:lnTo>
                    <a:pt x="327660" y="658177"/>
                  </a:lnTo>
                  <a:lnTo>
                    <a:pt x="327660" y="672528"/>
                  </a:lnTo>
                  <a:lnTo>
                    <a:pt x="333375" y="678307"/>
                  </a:lnTo>
                  <a:lnTo>
                    <a:pt x="347853" y="678307"/>
                  </a:lnTo>
                  <a:lnTo>
                    <a:pt x="353568" y="672528"/>
                  </a:lnTo>
                  <a:lnTo>
                    <a:pt x="353568" y="658177"/>
                  </a:lnTo>
                  <a:close/>
                </a:path>
                <a:path w="1332229" h="1004570">
                  <a:moveTo>
                    <a:pt x="353568" y="548449"/>
                  </a:moveTo>
                  <a:lnTo>
                    <a:pt x="347853" y="542671"/>
                  </a:lnTo>
                  <a:lnTo>
                    <a:pt x="333375" y="542671"/>
                  </a:lnTo>
                  <a:lnTo>
                    <a:pt x="327660" y="548449"/>
                  </a:lnTo>
                  <a:lnTo>
                    <a:pt x="327660" y="562800"/>
                  </a:lnTo>
                  <a:lnTo>
                    <a:pt x="333375" y="568579"/>
                  </a:lnTo>
                  <a:lnTo>
                    <a:pt x="347853" y="568579"/>
                  </a:lnTo>
                  <a:lnTo>
                    <a:pt x="353568" y="562800"/>
                  </a:lnTo>
                  <a:lnTo>
                    <a:pt x="353568" y="548449"/>
                  </a:lnTo>
                  <a:close/>
                </a:path>
                <a:path w="1332229" h="1004570">
                  <a:moveTo>
                    <a:pt x="353568" y="440182"/>
                  </a:moveTo>
                  <a:lnTo>
                    <a:pt x="347853" y="434467"/>
                  </a:lnTo>
                  <a:lnTo>
                    <a:pt x="333375" y="434467"/>
                  </a:lnTo>
                  <a:lnTo>
                    <a:pt x="327660" y="440182"/>
                  </a:lnTo>
                  <a:lnTo>
                    <a:pt x="327660" y="454660"/>
                  </a:lnTo>
                  <a:lnTo>
                    <a:pt x="333375" y="460375"/>
                  </a:lnTo>
                  <a:lnTo>
                    <a:pt x="347853" y="460375"/>
                  </a:lnTo>
                  <a:lnTo>
                    <a:pt x="353568" y="454660"/>
                  </a:lnTo>
                  <a:lnTo>
                    <a:pt x="353568" y="440182"/>
                  </a:lnTo>
                  <a:close/>
                </a:path>
                <a:path w="1332229" h="1004570">
                  <a:moveTo>
                    <a:pt x="461772" y="984313"/>
                  </a:moveTo>
                  <a:lnTo>
                    <a:pt x="456057" y="978369"/>
                  </a:lnTo>
                  <a:lnTo>
                    <a:pt x="441579" y="978535"/>
                  </a:lnTo>
                  <a:lnTo>
                    <a:pt x="435864" y="984313"/>
                  </a:lnTo>
                  <a:lnTo>
                    <a:pt x="435864" y="998664"/>
                  </a:lnTo>
                  <a:lnTo>
                    <a:pt x="441579" y="1004443"/>
                  </a:lnTo>
                  <a:lnTo>
                    <a:pt x="456057" y="1004443"/>
                  </a:lnTo>
                  <a:lnTo>
                    <a:pt x="461772" y="998664"/>
                  </a:lnTo>
                  <a:lnTo>
                    <a:pt x="461772" y="984313"/>
                  </a:lnTo>
                  <a:close/>
                </a:path>
                <a:path w="1332229" h="1004570">
                  <a:moveTo>
                    <a:pt x="461772" y="874585"/>
                  </a:moveTo>
                  <a:lnTo>
                    <a:pt x="456057" y="868807"/>
                  </a:lnTo>
                  <a:lnTo>
                    <a:pt x="441579" y="868807"/>
                  </a:lnTo>
                  <a:lnTo>
                    <a:pt x="435864" y="874585"/>
                  </a:lnTo>
                  <a:lnTo>
                    <a:pt x="435864" y="888936"/>
                  </a:lnTo>
                  <a:lnTo>
                    <a:pt x="441579" y="894715"/>
                  </a:lnTo>
                  <a:lnTo>
                    <a:pt x="456057" y="894715"/>
                  </a:lnTo>
                  <a:lnTo>
                    <a:pt x="461772" y="888936"/>
                  </a:lnTo>
                  <a:lnTo>
                    <a:pt x="461772" y="874585"/>
                  </a:lnTo>
                  <a:close/>
                </a:path>
                <a:path w="1332229" h="1004570">
                  <a:moveTo>
                    <a:pt x="461772" y="766381"/>
                  </a:moveTo>
                  <a:lnTo>
                    <a:pt x="456057" y="760603"/>
                  </a:lnTo>
                  <a:lnTo>
                    <a:pt x="441579" y="760603"/>
                  </a:lnTo>
                  <a:lnTo>
                    <a:pt x="435864" y="766381"/>
                  </a:lnTo>
                  <a:lnTo>
                    <a:pt x="435864" y="780732"/>
                  </a:lnTo>
                  <a:lnTo>
                    <a:pt x="441579" y="786511"/>
                  </a:lnTo>
                  <a:lnTo>
                    <a:pt x="456057" y="786511"/>
                  </a:lnTo>
                  <a:lnTo>
                    <a:pt x="461772" y="780732"/>
                  </a:lnTo>
                  <a:lnTo>
                    <a:pt x="461772" y="766381"/>
                  </a:lnTo>
                  <a:close/>
                </a:path>
                <a:path w="1332229" h="1004570">
                  <a:moveTo>
                    <a:pt x="461772" y="658177"/>
                  </a:moveTo>
                  <a:lnTo>
                    <a:pt x="456057" y="652399"/>
                  </a:lnTo>
                  <a:lnTo>
                    <a:pt x="441579" y="652399"/>
                  </a:lnTo>
                  <a:lnTo>
                    <a:pt x="435864" y="658177"/>
                  </a:lnTo>
                  <a:lnTo>
                    <a:pt x="435864" y="672528"/>
                  </a:lnTo>
                  <a:lnTo>
                    <a:pt x="441579" y="678307"/>
                  </a:lnTo>
                  <a:lnTo>
                    <a:pt x="456057" y="678307"/>
                  </a:lnTo>
                  <a:lnTo>
                    <a:pt x="461772" y="672528"/>
                  </a:lnTo>
                  <a:lnTo>
                    <a:pt x="461772" y="658177"/>
                  </a:lnTo>
                  <a:close/>
                </a:path>
                <a:path w="1332229" h="1004570">
                  <a:moveTo>
                    <a:pt x="461772" y="548449"/>
                  </a:moveTo>
                  <a:lnTo>
                    <a:pt x="456057" y="542671"/>
                  </a:lnTo>
                  <a:lnTo>
                    <a:pt x="441579" y="542671"/>
                  </a:lnTo>
                  <a:lnTo>
                    <a:pt x="435864" y="548449"/>
                  </a:lnTo>
                  <a:lnTo>
                    <a:pt x="435864" y="562800"/>
                  </a:lnTo>
                  <a:lnTo>
                    <a:pt x="441579" y="568579"/>
                  </a:lnTo>
                  <a:lnTo>
                    <a:pt x="456057" y="568579"/>
                  </a:lnTo>
                  <a:lnTo>
                    <a:pt x="461772" y="562800"/>
                  </a:lnTo>
                  <a:lnTo>
                    <a:pt x="461772" y="548449"/>
                  </a:lnTo>
                  <a:close/>
                </a:path>
                <a:path w="1332229" h="1004570">
                  <a:moveTo>
                    <a:pt x="461772" y="440182"/>
                  </a:moveTo>
                  <a:lnTo>
                    <a:pt x="456057" y="434467"/>
                  </a:lnTo>
                  <a:lnTo>
                    <a:pt x="441579" y="434467"/>
                  </a:lnTo>
                  <a:lnTo>
                    <a:pt x="435864" y="440182"/>
                  </a:lnTo>
                  <a:lnTo>
                    <a:pt x="435864" y="454660"/>
                  </a:lnTo>
                  <a:lnTo>
                    <a:pt x="441579" y="460375"/>
                  </a:lnTo>
                  <a:lnTo>
                    <a:pt x="456057" y="460375"/>
                  </a:lnTo>
                  <a:lnTo>
                    <a:pt x="461772" y="454660"/>
                  </a:lnTo>
                  <a:lnTo>
                    <a:pt x="461772" y="440182"/>
                  </a:lnTo>
                  <a:close/>
                </a:path>
                <a:path w="1332229" h="1004570">
                  <a:moveTo>
                    <a:pt x="569976" y="984338"/>
                  </a:moveTo>
                  <a:lnTo>
                    <a:pt x="564134" y="978535"/>
                  </a:lnTo>
                  <a:lnTo>
                    <a:pt x="549910" y="978535"/>
                  </a:lnTo>
                  <a:lnTo>
                    <a:pt x="544068" y="984338"/>
                  </a:lnTo>
                  <a:lnTo>
                    <a:pt x="544068" y="998639"/>
                  </a:lnTo>
                  <a:lnTo>
                    <a:pt x="549910" y="1004443"/>
                  </a:lnTo>
                  <a:lnTo>
                    <a:pt x="564134" y="1004443"/>
                  </a:lnTo>
                  <a:lnTo>
                    <a:pt x="569976" y="998639"/>
                  </a:lnTo>
                  <a:lnTo>
                    <a:pt x="569976" y="984338"/>
                  </a:lnTo>
                  <a:close/>
                </a:path>
                <a:path w="1332229" h="1004570">
                  <a:moveTo>
                    <a:pt x="569976" y="874585"/>
                  </a:moveTo>
                  <a:lnTo>
                    <a:pt x="564261" y="868807"/>
                  </a:lnTo>
                  <a:lnTo>
                    <a:pt x="549783" y="868807"/>
                  </a:lnTo>
                  <a:lnTo>
                    <a:pt x="544068" y="874585"/>
                  </a:lnTo>
                  <a:lnTo>
                    <a:pt x="544068" y="888936"/>
                  </a:lnTo>
                  <a:lnTo>
                    <a:pt x="549783" y="894715"/>
                  </a:lnTo>
                  <a:lnTo>
                    <a:pt x="564261" y="894715"/>
                  </a:lnTo>
                  <a:lnTo>
                    <a:pt x="569976" y="888936"/>
                  </a:lnTo>
                  <a:lnTo>
                    <a:pt x="569976" y="874585"/>
                  </a:lnTo>
                  <a:close/>
                </a:path>
                <a:path w="1332229" h="1004570">
                  <a:moveTo>
                    <a:pt x="569976" y="766381"/>
                  </a:moveTo>
                  <a:lnTo>
                    <a:pt x="564261" y="760603"/>
                  </a:lnTo>
                  <a:lnTo>
                    <a:pt x="549783" y="760603"/>
                  </a:lnTo>
                  <a:lnTo>
                    <a:pt x="544068" y="766381"/>
                  </a:lnTo>
                  <a:lnTo>
                    <a:pt x="544068" y="780732"/>
                  </a:lnTo>
                  <a:lnTo>
                    <a:pt x="549783" y="786511"/>
                  </a:lnTo>
                  <a:lnTo>
                    <a:pt x="564261" y="786511"/>
                  </a:lnTo>
                  <a:lnTo>
                    <a:pt x="569976" y="780732"/>
                  </a:lnTo>
                  <a:lnTo>
                    <a:pt x="569976" y="766381"/>
                  </a:lnTo>
                  <a:close/>
                </a:path>
                <a:path w="1332229" h="1004570">
                  <a:moveTo>
                    <a:pt x="569976" y="658177"/>
                  </a:moveTo>
                  <a:lnTo>
                    <a:pt x="564261" y="652399"/>
                  </a:lnTo>
                  <a:lnTo>
                    <a:pt x="549783" y="652399"/>
                  </a:lnTo>
                  <a:lnTo>
                    <a:pt x="544068" y="658177"/>
                  </a:lnTo>
                  <a:lnTo>
                    <a:pt x="544068" y="672528"/>
                  </a:lnTo>
                  <a:lnTo>
                    <a:pt x="549783" y="678307"/>
                  </a:lnTo>
                  <a:lnTo>
                    <a:pt x="564261" y="678307"/>
                  </a:lnTo>
                  <a:lnTo>
                    <a:pt x="569976" y="672528"/>
                  </a:lnTo>
                  <a:lnTo>
                    <a:pt x="569976" y="658177"/>
                  </a:lnTo>
                  <a:close/>
                </a:path>
                <a:path w="1332229" h="1004570">
                  <a:moveTo>
                    <a:pt x="569976" y="548474"/>
                  </a:moveTo>
                  <a:lnTo>
                    <a:pt x="564134" y="542671"/>
                  </a:lnTo>
                  <a:lnTo>
                    <a:pt x="549910" y="542671"/>
                  </a:lnTo>
                  <a:lnTo>
                    <a:pt x="544068" y="548474"/>
                  </a:lnTo>
                  <a:lnTo>
                    <a:pt x="544068" y="562775"/>
                  </a:lnTo>
                  <a:lnTo>
                    <a:pt x="549910" y="568579"/>
                  </a:lnTo>
                  <a:lnTo>
                    <a:pt x="564134" y="568579"/>
                  </a:lnTo>
                  <a:lnTo>
                    <a:pt x="569976" y="562775"/>
                  </a:lnTo>
                  <a:lnTo>
                    <a:pt x="569976" y="548474"/>
                  </a:lnTo>
                  <a:close/>
                </a:path>
                <a:path w="1332229" h="1004570">
                  <a:moveTo>
                    <a:pt x="569976" y="440309"/>
                  </a:moveTo>
                  <a:lnTo>
                    <a:pt x="564134" y="434467"/>
                  </a:lnTo>
                  <a:lnTo>
                    <a:pt x="549910" y="434467"/>
                  </a:lnTo>
                  <a:lnTo>
                    <a:pt x="544068" y="440309"/>
                  </a:lnTo>
                  <a:lnTo>
                    <a:pt x="544068" y="454533"/>
                  </a:lnTo>
                  <a:lnTo>
                    <a:pt x="549910" y="460375"/>
                  </a:lnTo>
                  <a:lnTo>
                    <a:pt x="564134" y="460375"/>
                  </a:lnTo>
                  <a:lnTo>
                    <a:pt x="569976" y="454533"/>
                  </a:lnTo>
                  <a:lnTo>
                    <a:pt x="569976" y="440309"/>
                  </a:lnTo>
                  <a:close/>
                </a:path>
                <a:path w="1332229" h="1004570">
                  <a:moveTo>
                    <a:pt x="678180" y="984313"/>
                  </a:moveTo>
                  <a:lnTo>
                    <a:pt x="672719" y="978369"/>
                  </a:lnTo>
                  <a:lnTo>
                    <a:pt x="659257" y="978535"/>
                  </a:lnTo>
                  <a:lnTo>
                    <a:pt x="653796" y="984313"/>
                  </a:lnTo>
                  <a:lnTo>
                    <a:pt x="653796" y="998664"/>
                  </a:lnTo>
                  <a:lnTo>
                    <a:pt x="659257" y="1004443"/>
                  </a:lnTo>
                  <a:lnTo>
                    <a:pt x="672719" y="1004443"/>
                  </a:lnTo>
                  <a:lnTo>
                    <a:pt x="678180" y="998664"/>
                  </a:lnTo>
                  <a:lnTo>
                    <a:pt x="678180" y="984313"/>
                  </a:lnTo>
                  <a:close/>
                </a:path>
                <a:path w="1332229" h="1004570">
                  <a:moveTo>
                    <a:pt x="678180" y="874585"/>
                  </a:moveTo>
                  <a:lnTo>
                    <a:pt x="672465" y="868807"/>
                  </a:lnTo>
                  <a:lnTo>
                    <a:pt x="657987" y="868807"/>
                  </a:lnTo>
                  <a:lnTo>
                    <a:pt x="652272" y="874585"/>
                  </a:lnTo>
                  <a:lnTo>
                    <a:pt x="652272" y="888936"/>
                  </a:lnTo>
                  <a:lnTo>
                    <a:pt x="657987" y="894715"/>
                  </a:lnTo>
                  <a:lnTo>
                    <a:pt x="672465" y="894715"/>
                  </a:lnTo>
                  <a:lnTo>
                    <a:pt x="678180" y="888936"/>
                  </a:lnTo>
                  <a:lnTo>
                    <a:pt x="678180" y="874585"/>
                  </a:lnTo>
                  <a:close/>
                </a:path>
                <a:path w="1332229" h="1004570">
                  <a:moveTo>
                    <a:pt x="678180" y="766381"/>
                  </a:moveTo>
                  <a:lnTo>
                    <a:pt x="672465" y="760603"/>
                  </a:lnTo>
                  <a:lnTo>
                    <a:pt x="657987" y="760603"/>
                  </a:lnTo>
                  <a:lnTo>
                    <a:pt x="652272" y="766381"/>
                  </a:lnTo>
                  <a:lnTo>
                    <a:pt x="652272" y="780732"/>
                  </a:lnTo>
                  <a:lnTo>
                    <a:pt x="657987" y="786511"/>
                  </a:lnTo>
                  <a:lnTo>
                    <a:pt x="672465" y="786511"/>
                  </a:lnTo>
                  <a:lnTo>
                    <a:pt x="678180" y="780732"/>
                  </a:lnTo>
                  <a:lnTo>
                    <a:pt x="678180" y="766381"/>
                  </a:lnTo>
                  <a:close/>
                </a:path>
                <a:path w="1332229" h="1004570">
                  <a:moveTo>
                    <a:pt x="678180" y="658177"/>
                  </a:moveTo>
                  <a:lnTo>
                    <a:pt x="672465" y="652399"/>
                  </a:lnTo>
                  <a:lnTo>
                    <a:pt x="657987" y="652399"/>
                  </a:lnTo>
                  <a:lnTo>
                    <a:pt x="652272" y="658177"/>
                  </a:lnTo>
                  <a:lnTo>
                    <a:pt x="652272" y="672528"/>
                  </a:lnTo>
                  <a:lnTo>
                    <a:pt x="657987" y="678307"/>
                  </a:lnTo>
                  <a:lnTo>
                    <a:pt x="672465" y="678307"/>
                  </a:lnTo>
                  <a:lnTo>
                    <a:pt x="678180" y="672528"/>
                  </a:lnTo>
                  <a:lnTo>
                    <a:pt x="678180" y="658177"/>
                  </a:lnTo>
                  <a:close/>
                </a:path>
                <a:path w="1332229" h="1004570">
                  <a:moveTo>
                    <a:pt x="678180" y="548449"/>
                  </a:moveTo>
                  <a:lnTo>
                    <a:pt x="672465" y="542671"/>
                  </a:lnTo>
                  <a:lnTo>
                    <a:pt x="657987" y="542671"/>
                  </a:lnTo>
                  <a:lnTo>
                    <a:pt x="652272" y="548449"/>
                  </a:lnTo>
                  <a:lnTo>
                    <a:pt x="652272" y="562800"/>
                  </a:lnTo>
                  <a:lnTo>
                    <a:pt x="657987" y="568579"/>
                  </a:lnTo>
                  <a:lnTo>
                    <a:pt x="672465" y="568579"/>
                  </a:lnTo>
                  <a:lnTo>
                    <a:pt x="678180" y="562800"/>
                  </a:lnTo>
                  <a:lnTo>
                    <a:pt x="678180" y="548449"/>
                  </a:lnTo>
                  <a:close/>
                </a:path>
                <a:path w="1332229" h="1004570">
                  <a:moveTo>
                    <a:pt x="678180" y="440182"/>
                  </a:moveTo>
                  <a:lnTo>
                    <a:pt x="672465" y="434467"/>
                  </a:lnTo>
                  <a:lnTo>
                    <a:pt x="657987" y="434467"/>
                  </a:lnTo>
                  <a:lnTo>
                    <a:pt x="652272" y="440182"/>
                  </a:lnTo>
                  <a:lnTo>
                    <a:pt x="652272" y="454660"/>
                  </a:lnTo>
                  <a:lnTo>
                    <a:pt x="657987" y="460375"/>
                  </a:lnTo>
                  <a:lnTo>
                    <a:pt x="672465" y="460375"/>
                  </a:lnTo>
                  <a:lnTo>
                    <a:pt x="678180" y="454660"/>
                  </a:lnTo>
                  <a:lnTo>
                    <a:pt x="678180" y="440182"/>
                  </a:lnTo>
                  <a:close/>
                </a:path>
                <a:path w="1332229" h="1004570">
                  <a:moveTo>
                    <a:pt x="787908" y="548449"/>
                  </a:moveTo>
                  <a:lnTo>
                    <a:pt x="782193" y="542671"/>
                  </a:lnTo>
                  <a:lnTo>
                    <a:pt x="767715" y="542671"/>
                  </a:lnTo>
                  <a:lnTo>
                    <a:pt x="762000" y="548449"/>
                  </a:lnTo>
                  <a:lnTo>
                    <a:pt x="762000" y="562800"/>
                  </a:lnTo>
                  <a:lnTo>
                    <a:pt x="767715" y="568579"/>
                  </a:lnTo>
                  <a:lnTo>
                    <a:pt x="782193" y="568579"/>
                  </a:lnTo>
                  <a:lnTo>
                    <a:pt x="787908" y="562800"/>
                  </a:lnTo>
                  <a:lnTo>
                    <a:pt x="787908" y="548449"/>
                  </a:lnTo>
                  <a:close/>
                </a:path>
                <a:path w="1332229" h="1004570">
                  <a:moveTo>
                    <a:pt x="787908" y="440182"/>
                  </a:moveTo>
                  <a:lnTo>
                    <a:pt x="782193" y="434467"/>
                  </a:lnTo>
                  <a:lnTo>
                    <a:pt x="767715" y="434467"/>
                  </a:lnTo>
                  <a:lnTo>
                    <a:pt x="762000" y="440182"/>
                  </a:lnTo>
                  <a:lnTo>
                    <a:pt x="762000" y="454660"/>
                  </a:lnTo>
                  <a:lnTo>
                    <a:pt x="767715" y="460375"/>
                  </a:lnTo>
                  <a:lnTo>
                    <a:pt x="782193" y="460375"/>
                  </a:lnTo>
                  <a:lnTo>
                    <a:pt x="787908" y="454660"/>
                  </a:lnTo>
                  <a:lnTo>
                    <a:pt x="787908" y="440182"/>
                  </a:lnTo>
                  <a:close/>
                </a:path>
                <a:path w="1332229" h="1004570">
                  <a:moveTo>
                    <a:pt x="787908" y="331978"/>
                  </a:moveTo>
                  <a:lnTo>
                    <a:pt x="782193" y="326263"/>
                  </a:lnTo>
                  <a:lnTo>
                    <a:pt x="767715" y="326263"/>
                  </a:lnTo>
                  <a:lnTo>
                    <a:pt x="762000" y="331978"/>
                  </a:lnTo>
                  <a:lnTo>
                    <a:pt x="762000" y="346456"/>
                  </a:lnTo>
                  <a:lnTo>
                    <a:pt x="767715" y="352171"/>
                  </a:lnTo>
                  <a:lnTo>
                    <a:pt x="782193" y="352171"/>
                  </a:lnTo>
                  <a:lnTo>
                    <a:pt x="787908" y="346456"/>
                  </a:lnTo>
                  <a:lnTo>
                    <a:pt x="787908" y="331978"/>
                  </a:lnTo>
                  <a:close/>
                </a:path>
                <a:path w="1332229" h="1004570">
                  <a:moveTo>
                    <a:pt x="787908" y="222377"/>
                  </a:moveTo>
                  <a:lnTo>
                    <a:pt x="782193" y="216408"/>
                  </a:lnTo>
                  <a:lnTo>
                    <a:pt x="767715" y="216535"/>
                  </a:lnTo>
                  <a:lnTo>
                    <a:pt x="762000" y="222377"/>
                  </a:lnTo>
                  <a:lnTo>
                    <a:pt x="762000" y="236728"/>
                  </a:lnTo>
                  <a:lnTo>
                    <a:pt x="767715" y="242443"/>
                  </a:lnTo>
                  <a:lnTo>
                    <a:pt x="782193" y="242443"/>
                  </a:lnTo>
                  <a:lnTo>
                    <a:pt x="787908" y="236728"/>
                  </a:lnTo>
                  <a:lnTo>
                    <a:pt x="787908" y="222377"/>
                  </a:lnTo>
                  <a:close/>
                </a:path>
                <a:path w="1332229" h="1004570">
                  <a:moveTo>
                    <a:pt x="787908" y="114046"/>
                  </a:moveTo>
                  <a:lnTo>
                    <a:pt x="782193" y="108331"/>
                  </a:lnTo>
                  <a:lnTo>
                    <a:pt x="767715" y="108331"/>
                  </a:lnTo>
                  <a:lnTo>
                    <a:pt x="762000" y="114046"/>
                  </a:lnTo>
                  <a:lnTo>
                    <a:pt x="762000" y="128536"/>
                  </a:lnTo>
                  <a:lnTo>
                    <a:pt x="767715" y="134239"/>
                  </a:lnTo>
                  <a:lnTo>
                    <a:pt x="782193" y="134239"/>
                  </a:lnTo>
                  <a:lnTo>
                    <a:pt x="787908" y="128536"/>
                  </a:lnTo>
                  <a:lnTo>
                    <a:pt x="787908" y="114046"/>
                  </a:lnTo>
                  <a:close/>
                </a:path>
                <a:path w="1332229" h="1004570">
                  <a:moveTo>
                    <a:pt x="896112" y="548449"/>
                  </a:moveTo>
                  <a:lnTo>
                    <a:pt x="890397" y="542671"/>
                  </a:lnTo>
                  <a:lnTo>
                    <a:pt x="875919" y="542671"/>
                  </a:lnTo>
                  <a:lnTo>
                    <a:pt x="870204" y="548449"/>
                  </a:lnTo>
                  <a:lnTo>
                    <a:pt x="870204" y="562800"/>
                  </a:lnTo>
                  <a:lnTo>
                    <a:pt x="875919" y="568579"/>
                  </a:lnTo>
                  <a:lnTo>
                    <a:pt x="890397" y="568579"/>
                  </a:lnTo>
                  <a:lnTo>
                    <a:pt x="896112" y="562800"/>
                  </a:lnTo>
                  <a:lnTo>
                    <a:pt x="896112" y="548449"/>
                  </a:lnTo>
                  <a:close/>
                </a:path>
                <a:path w="1332229" h="1004570">
                  <a:moveTo>
                    <a:pt x="896112" y="440182"/>
                  </a:moveTo>
                  <a:lnTo>
                    <a:pt x="890397" y="434467"/>
                  </a:lnTo>
                  <a:lnTo>
                    <a:pt x="875919" y="434467"/>
                  </a:lnTo>
                  <a:lnTo>
                    <a:pt x="870204" y="440182"/>
                  </a:lnTo>
                  <a:lnTo>
                    <a:pt x="870204" y="454660"/>
                  </a:lnTo>
                  <a:lnTo>
                    <a:pt x="875919" y="460375"/>
                  </a:lnTo>
                  <a:lnTo>
                    <a:pt x="890397" y="460375"/>
                  </a:lnTo>
                  <a:lnTo>
                    <a:pt x="896112" y="454660"/>
                  </a:lnTo>
                  <a:lnTo>
                    <a:pt x="896112" y="440182"/>
                  </a:lnTo>
                  <a:close/>
                </a:path>
                <a:path w="1332229" h="1004570">
                  <a:moveTo>
                    <a:pt x="896112" y="331978"/>
                  </a:moveTo>
                  <a:lnTo>
                    <a:pt x="890397" y="326263"/>
                  </a:lnTo>
                  <a:lnTo>
                    <a:pt x="875919" y="326263"/>
                  </a:lnTo>
                  <a:lnTo>
                    <a:pt x="870204" y="331978"/>
                  </a:lnTo>
                  <a:lnTo>
                    <a:pt x="870204" y="346456"/>
                  </a:lnTo>
                  <a:lnTo>
                    <a:pt x="875919" y="352171"/>
                  </a:lnTo>
                  <a:lnTo>
                    <a:pt x="890397" y="352171"/>
                  </a:lnTo>
                  <a:lnTo>
                    <a:pt x="896112" y="346456"/>
                  </a:lnTo>
                  <a:lnTo>
                    <a:pt x="896112" y="331978"/>
                  </a:lnTo>
                  <a:close/>
                </a:path>
                <a:path w="1332229" h="1004570">
                  <a:moveTo>
                    <a:pt x="896112" y="222377"/>
                  </a:moveTo>
                  <a:lnTo>
                    <a:pt x="890397" y="216408"/>
                  </a:lnTo>
                  <a:lnTo>
                    <a:pt x="875919" y="216535"/>
                  </a:lnTo>
                  <a:lnTo>
                    <a:pt x="870204" y="222377"/>
                  </a:lnTo>
                  <a:lnTo>
                    <a:pt x="870204" y="236728"/>
                  </a:lnTo>
                  <a:lnTo>
                    <a:pt x="875919" y="242443"/>
                  </a:lnTo>
                  <a:lnTo>
                    <a:pt x="890397" y="242443"/>
                  </a:lnTo>
                  <a:lnTo>
                    <a:pt x="896112" y="236728"/>
                  </a:lnTo>
                  <a:lnTo>
                    <a:pt x="896112" y="222377"/>
                  </a:lnTo>
                  <a:close/>
                </a:path>
                <a:path w="1332229" h="1004570">
                  <a:moveTo>
                    <a:pt x="896112" y="114046"/>
                  </a:moveTo>
                  <a:lnTo>
                    <a:pt x="890397" y="108331"/>
                  </a:lnTo>
                  <a:lnTo>
                    <a:pt x="875919" y="108331"/>
                  </a:lnTo>
                  <a:lnTo>
                    <a:pt x="870204" y="114046"/>
                  </a:lnTo>
                  <a:lnTo>
                    <a:pt x="870204" y="128536"/>
                  </a:lnTo>
                  <a:lnTo>
                    <a:pt x="875919" y="134239"/>
                  </a:lnTo>
                  <a:lnTo>
                    <a:pt x="890397" y="134239"/>
                  </a:lnTo>
                  <a:lnTo>
                    <a:pt x="896112" y="128536"/>
                  </a:lnTo>
                  <a:lnTo>
                    <a:pt x="896112" y="114046"/>
                  </a:lnTo>
                  <a:close/>
                </a:path>
                <a:path w="1332229" h="1004570">
                  <a:moveTo>
                    <a:pt x="1005840" y="440182"/>
                  </a:moveTo>
                  <a:lnTo>
                    <a:pt x="999871" y="434467"/>
                  </a:lnTo>
                  <a:lnTo>
                    <a:pt x="985647" y="434467"/>
                  </a:lnTo>
                  <a:lnTo>
                    <a:pt x="979932" y="440182"/>
                  </a:lnTo>
                  <a:lnTo>
                    <a:pt x="979932" y="454660"/>
                  </a:lnTo>
                  <a:lnTo>
                    <a:pt x="985647" y="460375"/>
                  </a:lnTo>
                  <a:lnTo>
                    <a:pt x="1000125" y="460375"/>
                  </a:lnTo>
                  <a:lnTo>
                    <a:pt x="1005840" y="454660"/>
                  </a:lnTo>
                  <a:lnTo>
                    <a:pt x="1005840" y="440182"/>
                  </a:lnTo>
                  <a:close/>
                </a:path>
                <a:path w="1332229" h="1004570">
                  <a:moveTo>
                    <a:pt x="1005840" y="331978"/>
                  </a:moveTo>
                  <a:lnTo>
                    <a:pt x="999871" y="326263"/>
                  </a:lnTo>
                  <a:lnTo>
                    <a:pt x="985647" y="326263"/>
                  </a:lnTo>
                  <a:lnTo>
                    <a:pt x="979932" y="331978"/>
                  </a:lnTo>
                  <a:lnTo>
                    <a:pt x="979932" y="346456"/>
                  </a:lnTo>
                  <a:lnTo>
                    <a:pt x="985647" y="352171"/>
                  </a:lnTo>
                  <a:lnTo>
                    <a:pt x="1000125" y="352171"/>
                  </a:lnTo>
                  <a:lnTo>
                    <a:pt x="1005840" y="346456"/>
                  </a:lnTo>
                  <a:lnTo>
                    <a:pt x="1005840" y="331978"/>
                  </a:lnTo>
                  <a:close/>
                </a:path>
                <a:path w="1332229" h="1004570">
                  <a:moveTo>
                    <a:pt x="1005840" y="222377"/>
                  </a:moveTo>
                  <a:lnTo>
                    <a:pt x="999871" y="216408"/>
                  </a:lnTo>
                  <a:lnTo>
                    <a:pt x="985647" y="216535"/>
                  </a:lnTo>
                  <a:lnTo>
                    <a:pt x="979932" y="222377"/>
                  </a:lnTo>
                  <a:lnTo>
                    <a:pt x="979932" y="236728"/>
                  </a:lnTo>
                  <a:lnTo>
                    <a:pt x="985647" y="242443"/>
                  </a:lnTo>
                  <a:lnTo>
                    <a:pt x="1000125" y="242443"/>
                  </a:lnTo>
                  <a:lnTo>
                    <a:pt x="1005840" y="236728"/>
                  </a:lnTo>
                  <a:lnTo>
                    <a:pt x="1005840" y="222377"/>
                  </a:lnTo>
                  <a:close/>
                </a:path>
                <a:path w="1332229" h="1004570">
                  <a:moveTo>
                    <a:pt x="1005840" y="114046"/>
                  </a:moveTo>
                  <a:lnTo>
                    <a:pt x="999871" y="108331"/>
                  </a:lnTo>
                  <a:lnTo>
                    <a:pt x="985647" y="108331"/>
                  </a:lnTo>
                  <a:lnTo>
                    <a:pt x="979932" y="114046"/>
                  </a:lnTo>
                  <a:lnTo>
                    <a:pt x="979932" y="128536"/>
                  </a:lnTo>
                  <a:lnTo>
                    <a:pt x="985647" y="134239"/>
                  </a:lnTo>
                  <a:lnTo>
                    <a:pt x="1000125" y="134239"/>
                  </a:lnTo>
                  <a:lnTo>
                    <a:pt x="1005840" y="128536"/>
                  </a:lnTo>
                  <a:lnTo>
                    <a:pt x="1005840" y="114046"/>
                  </a:lnTo>
                  <a:close/>
                </a:path>
                <a:path w="1332229" h="1004570">
                  <a:moveTo>
                    <a:pt x="1114044" y="440182"/>
                  </a:moveTo>
                  <a:lnTo>
                    <a:pt x="1108329" y="434467"/>
                  </a:lnTo>
                  <a:lnTo>
                    <a:pt x="1093851" y="434467"/>
                  </a:lnTo>
                  <a:lnTo>
                    <a:pt x="1088136" y="440182"/>
                  </a:lnTo>
                  <a:lnTo>
                    <a:pt x="1088136" y="454660"/>
                  </a:lnTo>
                  <a:lnTo>
                    <a:pt x="1093851" y="460375"/>
                  </a:lnTo>
                  <a:lnTo>
                    <a:pt x="1108329" y="460375"/>
                  </a:lnTo>
                  <a:lnTo>
                    <a:pt x="1114044" y="454660"/>
                  </a:lnTo>
                  <a:lnTo>
                    <a:pt x="1114044" y="440182"/>
                  </a:lnTo>
                  <a:close/>
                </a:path>
                <a:path w="1332229" h="1004570">
                  <a:moveTo>
                    <a:pt x="1114044" y="331978"/>
                  </a:moveTo>
                  <a:lnTo>
                    <a:pt x="1108329" y="326263"/>
                  </a:lnTo>
                  <a:lnTo>
                    <a:pt x="1093851" y="326263"/>
                  </a:lnTo>
                  <a:lnTo>
                    <a:pt x="1088136" y="331978"/>
                  </a:lnTo>
                  <a:lnTo>
                    <a:pt x="1088136" y="346456"/>
                  </a:lnTo>
                  <a:lnTo>
                    <a:pt x="1093851" y="352171"/>
                  </a:lnTo>
                  <a:lnTo>
                    <a:pt x="1108329" y="352171"/>
                  </a:lnTo>
                  <a:lnTo>
                    <a:pt x="1114044" y="346456"/>
                  </a:lnTo>
                  <a:lnTo>
                    <a:pt x="1114044" y="331978"/>
                  </a:lnTo>
                  <a:close/>
                </a:path>
                <a:path w="1332229" h="1004570">
                  <a:moveTo>
                    <a:pt x="1114044" y="222377"/>
                  </a:moveTo>
                  <a:lnTo>
                    <a:pt x="1108329" y="216408"/>
                  </a:lnTo>
                  <a:lnTo>
                    <a:pt x="1093851" y="216535"/>
                  </a:lnTo>
                  <a:lnTo>
                    <a:pt x="1088136" y="222377"/>
                  </a:lnTo>
                  <a:lnTo>
                    <a:pt x="1088136" y="236728"/>
                  </a:lnTo>
                  <a:lnTo>
                    <a:pt x="1093851" y="242443"/>
                  </a:lnTo>
                  <a:lnTo>
                    <a:pt x="1108329" y="242443"/>
                  </a:lnTo>
                  <a:lnTo>
                    <a:pt x="1114044" y="236728"/>
                  </a:lnTo>
                  <a:lnTo>
                    <a:pt x="1114044" y="222377"/>
                  </a:lnTo>
                  <a:close/>
                </a:path>
                <a:path w="1332229" h="1004570">
                  <a:moveTo>
                    <a:pt x="1114044" y="114046"/>
                  </a:moveTo>
                  <a:lnTo>
                    <a:pt x="1108329" y="108331"/>
                  </a:lnTo>
                  <a:lnTo>
                    <a:pt x="1093851" y="108331"/>
                  </a:lnTo>
                  <a:lnTo>
                    <a:pt x="1088136" y="114046"/>
                  </a:lnTo>
                  <a:lnTo>
                    <a:pt x="1088136" y="128536"/>
                  </a:lnTo>
                  <a:lnTo>
                    <a:pt x="1093851" y="134239"/>
                  </a:lnTo>
                  <a:lnTo>
                    <a:pt x="1108329" y="134239"/>
                  </a:lnTo>
                  <a:lnTo>
                    <a:pt x="1114044" y="128536"/>
                  </a:lnTo>
                  <a:lnTo>
                    <a:pt x="1114044" y="114046"/>
                  </a:lnTo>
                  <a:close/>
                </a:path>
                <a:path w="1332229" h="1004570">
                  <a:moveTo>
                    <a:pt x="1114044" y="5969"/>
                  </a:moveTo>
                  <a:lnTo>
                    <a:pt x="1108329" y="0"/>
                  </a:lnTo>
                  <a:lnTo>
                    <a:pt x="1093851" y="127"/>
                  </a:lnTo>
                  <a:lnTo>
                    <a:pt x="1088136" y="5969"/>
                  </a:lnTo>
                  <a:lnTo>
                    <a:pt x="1088136" y="20320"/>
                  </a:lnTo>
                  <a:lnTo>
                    <a:pt x="1093851" y="26035"/>
                  </a:lnTo>
                  <a:lnTo>
                    <a:pt x="1108329" y="26035"/>
                  </a:lnTo>
                  <a:lnTo>
                    <a:pt x="1114044" y="20320"/>
                  </a:lnTo>
                  <a:lnTo>
                    <a:pt x="1114044" y="5969"/>
                  </a:lnTo>
                  <a:close/>
                </a:path>
                <a:path w="1332229" h="1004570">
                  <a:moveTo>
                    <a:pt x="1222248" y="440182"/>
                  </a:moveTo>
                  <a:lnTo>
                    <a:pt x="1216279" y="434467"/>
                  </a:lnTo>
                  <a:lnTo>
                    <a:pt x="1202055" y="434467"/>
                  </a:lnTo>
                  <a:lnTo>
                    <a:pt x="1196340" y="440182"/>
                  </a:lnTo>
                  <a:lnTo>
                    <a:pt x="1196340" y="454660"/>
                  </a:lnTo>
                  <a:lnTo>
                    <a:pt x="1202055" y="460375"/>
                  </a:lnTo>
                  <a:lnTo>
                    <a:pt x="1216533" y="460375"/>
                  </a:lnTo>
                  <a:lnTo>
                    <a:pt x="1222248" y="454660"/>
                  </a:lnTo>
                  <a:lnTo>
                    <a:pt x="1222248" y="440182"/>
                  </a:lnTo>
                  <a:close/>
                </a:path>
                <a:path w="1332229" h="1004570">
                  <a:moveTo>
                    <a:pt x="1222248" y="331978"/>
                  </a:moveTo>
                  <a:lnTo>
                    <a:pt x="1216279" y="326263"/>
                  </a:lnTo>
                  <a:lnTo>
                    <a:pt x="1202055" y="326263"/>
                  </a:lnTo>
                  <a:lnTo>
                    <a:pt x="1196340" y="331978"/>
                  </a:lnTo>
                  <a:lnTo>
                    <a:pt x="1196340" y="346456"/>
                  </a:lnTo>
                  <a:lnTo>
                    <a:pt x="1202055" y="352171"/>
                  </a:lnTo>
                  <a:lnTo>
                    <a:pt x="1216533" y="352171"/>
                  </a:lnTo>
                  <a:lnTo>
                    <a:pt x="1222248" y="346456"/>
                  </a:lnTo>
                  <a:lnTo>
                    <a:pt x="1222248" y="331978"/>
                  </a:lnTo>
                  <a:close/>
                </a:path>
                <a:path w="1332229" h="1004570">
                  <a:moveTo>
                    <a:pt x="1222248" y="222377"/>
                  </a:moveTo>
                  <a:lnTo>
                    <a:pt x="1216279" y="216408"/>
                  </a:lnTo>
                  <a:lnTo>
                    <a:pt x="1202055" y="216535"/>
                  </a:lnTo>
                  <a:lnTo>
                    <a:pt x="1196340" y="222377"/>
                  </a:lnTo>
                  <a:lnTo>
                    <a:pt x="1196340" y="236728"/>
                  </a:lnTo>
                  <a:lnTo>
                    <a:pt x="1202055" y="242443"/>
                  </a:lnTo>
                  <a:lnTo>
                    <a:pt x="1216533" y="242443"/>
                  </a:lnTo>
                  <a:lnTo>
                    <a:pt x="1222248" y="236728"/>
                  </a:lnTo>
                  <a:lnTo>
                    <a:pt x="1222248" y="222377"/>
                  </a:lnTo>
                  <a:close/>
                </a:path>
                <a:path w="1332229" h="1004570">
                  <a:moveTo>
                    <a:pt x="1222248" y="114046"/>
                  </a:moveTo>
                  <a:lnTo>
                    <a:pt x="1216279" y="108331"/>
                  </a:lnTo>
                  <a:lnTo>
                    <a:pt x="1202055" y="108331"/>
                  </a:lnTo>
                  <a:lnTo>
                    <a:pt x="1196340" y="114046"/>
                  </a:lnTo>
                  <a:lnTo>
                    <a:pt x="1196340" y="128536"/>
                  </a:lnTo>
                  <a:lnTo>
                    <a:pt x="1202055" y="134239"/>
                  </a:lnTo>
                  <a:lnTo>
                    <a:pt x="1216533" y="134239"/>
                  </a:lnTo>
                  <a:lnTo>
                    <a:pt x="1222248" y="128536"/>
                  </a:lnTo>
                  <a:lnTo>
                    <a:pt x="1222248" y="114046"/>
                  </a:lnTo>
                  <a:close/>
                </a:path>
                <a:path w="1332229" h="1004570">
                  <a:moveTo>
                    <a:pt x="1222248" y="5969"/>
                  </a:moveTo>
                  <a:lnTo>
                    <a:pt x="1216279" y="0"/>
                  </a:lnTo>
                  <a:lnTo>
                    <a:pt x="1202055" y="127"/>
                  </a:lnTo>
                  <a:lnTo>
                    <a:pt x="1196340" y="5969"/>
                  </a:lnTo>
                  <a:lnTo>
                    <a:pt x="1196340" y="20320"/>
                  </a:lnTo>
                  <a:lnTo>
                    <a:pt x="1202055" y="26035"/>
                  </a:lnTo>
                  <a:lnTo>
                    <a:pt x="1216533" y="26035"/>
                  </a:lnTo>
                  <a:lnTo>
                    <a:pt x="1222248" y="20320"/>
                  </a:lnTo>
                  <a:lnTo>
                    <a:pt x="1222248" y="5969"/>
                  </a:lnTo>
                  <a:close/>
                </a:path>
                <a:path w="1332229" h="1004570">
                  <a:moveTo>
                    <a:pt x="1331976" y="440309"/>
                  </a:moveTo>
                  <a:lnTo>
                    <a:pt x="1326134" y="434467"/>
                  </a:lnTo>
                  <a:lnTo>
                    <a:pt x="1311910" y="434467"/>
                  </a:lnTo>
                  <a:lnTo>
                    <a:pt x="1306068" y="440309"/>
                  </a:lnTo>
                  <a:lnTo>
                    <a:pt x="1306068" y="454533"/>
                  </a:lnTo>
                  <a:lnTo>
                    <a:pt x="1311910" y="460375"/>
                  </a:lnTo>
                  <a:lnTo>
                    <a:pt x="1326134" y="460375"/>
                  </a:lnTo>
                  <a:lnTo>
                    <a:pt x="1331976" y="454533"/>
                  </a:lnTo>
                  <a:lnTo>
                    <a:pt x="1331976" y="440309"/>
                  </a:lnTo>
                  <a:close/>
                </a:path>
                <a:path w="1332229" h="1004570">
                  <a:moveTo>
                    <a:pt x="1331976" y="331978"/>
                  </a:moveTo>
                  <a:lnTo>
                    <a:pt x="1326261" y="326263"/>
                  </a:lnTo>
                  <a:lnTo>
                    <a:pt x="1311783" y="326263"/>
                  </a:lnTo>
                  <a:lnTo>
                    <a:pt x="1306068" y="331978"/>
                  </a:lnTo>
                  <a:lnTo>
                    <a:pt x="1306068" y="346456"/>
                  </a:lnTo>
                  <a:lnTo>
                    <a:pt x="1311783" y="352171"/>
                  </a:lnTo>
                  <a:lnTo>
                    <a:pt x="1326261" y="352171"/>
                  </a:lnTo>
                  <a:lnTo>
                    <a:pt x="1331976" y="346456"/>
                  </a:lnTo>
                  <a:lnTo>
                    <a:pt x="1331976" y="331978"/>
                  </a:lnTo>
                  <a:close/>
                </a:path>
                <a:path w="1332229" h="1004570">
                  <a:moveTo>
                    <a:pt x="1331976" y="222250"/>
                  </a:moveTo>
                  <a:lnTo>
                    <a:pt x="1326261" y="216535"/>
                  </a:lnTo>
                  <a:lnTo>
                    <a:pt x="1311783" y="216535"/>
                  </a:lnTo>
                  <a:lnTo>
                    <a:pt x="1306068" y="222250"/>
                  </a:lnTo>
                  <a:lnTo>
                    <a:pt x="1306068" y="236728"/>
                  </a:lnTo>
                  <a:lnTo>
                    <a:pt x="1311783" y="242443"/>
                  </a:lnTo>
                  <a:lnTo>
                    <a:pt x="1326261" y="242443"/>
                  </a:lnTo>
                  <a:lnTo>
                    <a:pt x="1331976" y="236728"/>
                  </a:lnTo>
                  <a:lnTo>
                    <a:pt x="1331976" y="222250"/>
                  </a:lnTo>
                  <a:close/>
                </a:path>
                <a:path w="1332229" h="1004570">
                  <a:moveTo>
                    <a:pt x="1331976" y="114046"/>
                  </a:moveTo>
                  <a:lnTo>
                    <a:pt x="1326261" y="108331"/>
                  </a:lnTo>
                  <a:lnTo>
                    <a:pt x="1311783" y="108331"/>
                  </a:lnTo>
                  <a:lnTo>
                    <a:pt x="1306068" y="114046"/>
                  </a:lnTo>
                  <a:lnTo>
                    <a:pt x="1306068" y="128536"/>
                  </a:lnTo>
                  <a:lnTo>
                    <a:pt x="1311783" y="134239"/>
                  </a:lnTo>
                  <a:lnTo>
                    <a:pt x="1326261" y="134239"/>
                  </a:lnTo>
                  <a:lnTo>
                    <a:pt x="1331976" y="128536"/>
                  </a:lnTo>
                  <a:lnTo>
                    <a:pt x="1331976" y="114046"/>
                  </a:lnTo>
                  <a:close/>
                </a:path>
                <a:path w="1332229" h="1004570">
                  <a:moveTo>
                    <a:pt x="1331976" y="5842"/>
                  </a:moveTo>
                  <a:lnTo>
                    <a:pt x="1326261" y="127"/>
                  </a:lnTo>
                  <a:lnTo>
                    <a:pt x="1311783" y="127"/>
                  </a:lnTo>
                  <a:lnTo>
                    <a:pt x="1306068" y="5842"/>
                  </a:lnTo>
                  <a:lnTo>
                    <a:pt x="1306068" y="20320"/>
                  </a:lnTo>
                  <a:lnTo>
                    <a:pt x="1311783" y="26035"/>
                  </a:lnTo>
                  <a:lnTo>
                    <a:pt x="1326261" y="26035"/>
                  </a:lnTo>
                  <a:lnTo>
                    <a:pt x="1331976" y="20320"/>
                  </a:lnTo>
                  <a:lnTo>
                    <a:pt x="1331976" y="5842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42204" y="5617463"/>
              <a:ext cx="570230" cy="462280"/>
            </a:xfrm>
            <a:custGeom>
              <a:avLst/>
              <a:gdLst/>
              <a:ahLst/>
              <a:cxnLst/>
              <a:rect l="l" t="t" r="r" b="b"/>
              <a:pathLst>
                <a:path w="570229" h="462279">
                  <a:moveTo>
                    <a:pt x="25908" y="441642"/>
                  </a:moveTo>
                  <a:lnTo>
                    <a:pt x="20193" y="435698"/>
                  </a:lnTo>
                  <a:lnTo>
                    <a:pt x="5715" y="435864"/>
                  </a:lnTo>
                  <a:lnTo>
                    <a:pt x="0" y="441642"/>
                  </a:lnTo>
                  <a:lnTo>
                    <a:pt x="0" y="455993"/>
                  </a:lnTo>
                  <a:lnTo>
                    <a:pt x="5715" y="461772"/>
                  </a:lnTo>
                  <a:lnTo>
                    <a:pt x="20193" y="461772"/>
                  </a:lnTo>
                  <a:lnTo>
                    <a:pt x="25908" y="455993"/>
                  </a:lnTo>
                  <a:lnTo>
                    <a:pt x="25908" y="441642"/>
                  </a:lnTo>
                  <a:close/>
                </a:path>
                <a:path w="570229" h="462279">
                  <a:moveTo>
                    <a:pt x="25908" y="331914"/>
                  </a:moveTo>
                  <a:lnTo>
                    <a:pt x="20193" y="326136"/>
                  </a:lnTo>
                  <a:lnTo>
                    <a:pt x="5715" y="326136"/>
                  </a:lnTo>
                  <a:lnTo>
                    <a:pt x="0" y="331914"/>
                  </a:lnTo>
                  <a:lnTo>
                    <a:pt x="0" y="346265"/>
                  </a:lnTo>
                  <a:lnTo>
                    <a:pt x="5715" y="352044"/>
                  </a:lnTo>
                  <a:lnTo>
                    <a:pt x="20193" y="352044"/>
                  </a:lnTo>
                  <a:lnTo>
                    <a:pt x="25908" y="346265"/>
                  </a:lnTo>
                  <a:lnTo>
                    <a:pt x="25908" y="331914"/>
                  </a:lnTo>
                  <a:close/>
                </a:path>
                <a:path w="570229" h="462279">
                  <a:moveTo>
                    <a:pt x="25908" y="223710"/>
                  </a:moveTo>
                  <a:lnTo>
                    <a:pt x="20193" y="217932"/>
                  </a:lnTo>
                  <a:lnTo>
                    <a:pt x="5715" y="217932"/>
                  </a:lnTo>
                  <a:lnTo>
                    <a:pt x="0" y="223710"/>
                  </a:lnTo>
                  <a:lnTo>
                    <a:pt x="0" y="238061"/>
                  </a:lnTo>
                  <a:lnTo>
                    <a:pt x="5715" y="243840"/>
                  </a:lnTo>
                  <a:lnTo>
                    <a:pt x="20193" y="243840"/>
                  </a:lnTo>
                  <a:lnTo>
                    <a:pt x="25908" y="238061"/>
                  </a:lnTo>
                  <a:lnTo>
                    <a:pt x="25908" y="223710"/>
                  </a:lnTo>
                  <a:close/>
                </a:path>
                <a:path w="570229" h="462279">
                  <a:moveTo>
                    <a:pt x="25908" y="115506"/>
                  </a:moveTo>
                  <a:lnTo>
                    <a:pt x="20193" y="109728"/>
                  </a:lnTo>
                  <a:lnTo>
                    <a:pt x="5715" y="109728"/>
                  </a:lnTo>
                  <a:lnTo>
                    <a:pt x="0" y="115506"/>
                  </a:lnTo>
                  <a:lnTo>
                    <a:pt x="0" y="129857"/>
                  </a:lnTo>
                  <a:lnTo>
                    <a:pt x="5715" y="135636"/>
                  </a:lnTo>
                  <a:lnTo>
                    <a:pt x="20193" y="135636"/>
                  </a:lnTo>
                  <a:lnTo>
                    <a:pt x="25908" y="129857"/>
                  </a:lnTo>
                  <a:lnTo>
                    <a:pt x="25908" y="115506"/>
                  </a:lnTo>
                  <a:close/>
                </a:path>
                <a:path w="570229" h="462279">
                  <a:moveTo>
                    <a:pt x="134112" y="441642"/>
                  </a:moveTo>
                  <a:lnTo>
                    <a:pt x="128397" y="435698"/>
                  </a:lnTo>
                  <a:lnTo>
                    <a:pt x="113919" y="435864"/>
                  </a:lnTo>
                  <a:lnTo>
                    <a:pt x="108204" y="441642"/>
                  </a:lnTo>
                  <a:lnTo>
                    <a:pt x="108204" y="455993"/>
                  </a:lnTo>
                  <a:lnTo>
                    <a:pt x="113919" y="461772"/>
                  </a:lnTo>
                  <a:lnTo>
                    <a:pt x="128397" y="461772"/>
                  </a:lnTo>
                  <a:lnTo>
                    <a:pt x="134112" y="455993"/>
                  </a:lnTo>
                  <a:lnTo>
                    <a:pt x="134112" y="441642"/>
                  </a:lnTo>
                  <a:close/>
                </a:path>
                <a:path w="570229" h="462279">
                  <a:moveTo>
                    <a:pt x="134112" y="331914"/>
                  </a:moveTo>
                  <a:lnTo>
                    <a:pt x="128397" y="326136"/>
                  </a:lnTo>
                  <a:lnTo>
                    <a:pt x="113919" y="326136"/>
                  </a:lnTo>
                  <a:lnTo>
                    <a:pt x="108204" y="331914"/>
                  </a:lnTo>
                  <a:lnTo>
                    <a:pt x="108204" y="346265"/>
                  </a:lnTo>
                  <a:lnTo>
                    <a:pt x="113919" y="352044"/>
                  </a:lnTo>
                  <a:lnTo>
                    <a:pt x="128397" y="352044"/>
                  </a:lnTo>
                  <a:lnTo>
                    <a:pt x="134112" y="346265"/>
                  </a:lnTo>
                  <a:lnTo>
                    <a:pt x="134112" y="331914"/>
                  </a:lnTo>
                  <a:close/>
                </a:path>
                <a:path w="570229" h="462279">
                  <a:moveTo>
                    <a:pt x="134112" y="223710"/>
                  </a:moveTo>
                  <a:lnTo>
                    <a:pt x="128397" y="217932"/>
                  </a:lnTo>
                  <a:lnTo>
                    <a:pt x="113919" y="217932"/>
                  </a:lnTo>
                  <a:lnTo>
                    <a:pt x="108204" y="223710"/>
                  </a:lnTo>
                  <a:lnTo>
                    <a:pt x="108204" y="238061"/>
                  </a:lnTo>
                  <a:lnTo>
                    <a:pt x="113919" y="243840"/>
                  </a:lnTo>
                  <a:lnTo>
                    <a:pt x="128397" y="243840"/>
                  </a:lnTo>
                  <a:lnTo>
                    <a:pt x="134112" y="238061"/>
                  </a:lnTo>
                  <a:lnTo>
                    <a:pt x="134112" y="223710"/>
                  </a:lnTo>
                  <a:close/>
                </a:path>
                <a:path w="570229" h="462279">
                  <a:moveTo>
                    <a:pt x="134112" y="115506"/>
                  </a:moveTo>
                  <a:lnTo>
                    <a:pt x="128397" y="109728"/>
                  </a:lnTo>
                  <a:lnTo>
                    <a:pt x="113919" y="109728"/>
                  </a:lnTo>
                  <a:lnTo>
                    <a:pt x="108204" y="115506"/>
                  </a:lnTo>
                  <a:lnTo>
                    <a:pt x="108204" y="129857"/>
                  </a:lnTo>
                  <a:lnTo>
                    <a:pt x="113919" y="135636"/>
                  </a:lnTo>
                  <a:lnTo>
                    <a:pt x="128397" y="135636"/>
                  </a:lnTo>
                  <a:lnTo>
                    <a:pt x="134112" y="129857"/>
                  </a:lnTo>
                  <a:lnTo>
                    <a:pt x="134112" y="115506"/>
                  </a:lnTo>
                  <a:close/>
                </a:path>
                <a:path w="570229" h="462279">
                  <a:moveTo>
                    <a:pt x="134112" y="5778"/>
                  </a:moveTo>
                  <a:lnTo>
                    <a:pt x="128397" y="0"/>
                  </a:lnTo>
                  <a:lnTo>
                    <a:pt x="113919" y="0"/>
                  </a:lnTo>
                  <a:lnTo>
                    <a:pt x="108204" y="5778"/>
                  </a:lnTo>
                  <a:lnTo>
                    <a:pt x="108204" y="20129"/>
                  </a:lnTo>
                  <a:lnTo>
                    <a:pt x="113919" y="25908"/>
                  </a:lnTo>
                  <a:lnTo>
                    <a:pt x="128397" y="25908"/>
                  </a:lnTo>
                  <a:lnTo>
                    <a:pt x="134112" y="20129"/>
                  </a:lnTo>
                  <a:lnTo>
                    <a:pt x="134112" y="5778"/>
                  </a:lnTo>
                  <a:close/>
                </a:path>
                <a:path w="570229" h="462279">
                  <a:moveTo>
                    <a:pt x="243840" y="441642"/>
                  </a:moveTo>
                  <a:lnTo>
                    <a:pt x="237871" y="435698"/>
                  </a:lnTo>
                  <a:lnTo>
                    <a:pt x="223647" y="435864"/>
                  </a:lnTo>
                  <a:lnTo>
                    <a:pt x="217932" y="441642"/>
                  </a:lnTo>
                  <a:lnTo>
                    <a:pt x="217932" y="455993"/>
                  </a:lnTo>
                  <a:lnTo>
                    <a:pt x="223647" y="461772"/>
                  </a:lnTo>
                  <a:lnTo>
                    <a:pt x="238125" y="461772"/>
                  </a:lnTo>
                  <a:lnTo>
                    <a:pt x="243840" y="455993"/>
                  </a:lnTo>
                  <a:lnTo>
                    <a:pt x="243840" y="441642"/>
                  </a:lnTo>
                  <a:close/>
                </a:path>
                <a:path w="570229" h="462279">
                  <a:moveTo>
                    <a:pt x="243840" y="331914"/>
                  </a:moveTo>
                  <a:lnTo>
                    <a:pt x="237871" y="326136"/>
                  </a:lnTo>
                  <a:lnTo>
                    <a:pt x="223647" y="326136"/>
                  </a:lnTo>
                  <a:lnTo>
                    <a:pt x="217932" y="331914"/>
                  </a:lnTo>
                  <a:lnTo>
                    <a:pt x="217932" y="346265"/>
                  </a:lnTo>
                  <a:lnTo>
                    <a:pt x="223647" y="352044"/>
                  </a:lnTo>
                  <a:lnTo>
                    <a:pt x="238125" y="352044"/>
                  </a:lnTo>
                  <a:lnTo>
                    <a:pt x="243840" y="346265"/>
                  </a:lnTo>
                  <a:lnTo>
                    <a:pt x="243840" y="331914"/>
                  </a:lnTo>
                  <a:close/>
                </a:path>
                <a:path w="570229" h="462279">
                  <a:moveTo>
                    <a:pt x="243840" y="223710"/>
                  </a:moveTo>
                  <a:lnTo>
                    <a:pt x="237871" y="217932"/>
                  </a:lnTo>
                  <a:lnTo>
                    <a:pt x="223647" y="217932"/>
                  </a:lnTo>
                  <a:lnTo>
                    <a:pt x="217932" y="223710"/>
                  </a:lnTo>
                  <a:lnTo>
                    <a:pt x="217932" y="238061"/>
                  </a:lnTo>
                  <a:lnTo>
                    <a:pt x="223647" y="243840"/>
                  </a:lnTo>
                  <a:lnTo>
                    <a:pt x="238125" y="243840"/>
                  </a:lnTo>
                  <a:lnTo>
                    <a:pt x="243840" y="238061"/>
                  </a:lnTo>
                  <a:lnTo>
                    <a:pt x="243840" y="223710"/>
                  </a:lnTo>
                  <a:close/>
                </a:path>
                <a:path w="570229" h="462279">
                  <a:moveTo>
                    <a:pt x="243840" y="115506"/>
                  </a:moveTo>
                  <a:lnTo>
                    <a:pt x="237871" y="109728"/>
                  </a:lnTo>
                  <a:lnTo>
                    <a:pt x="223647" y="109728"/>
                  </a:lnTo>
                  <a:lnTo>
                    <a:pt x="217932" y="115506"/>
                  </a:lnTo>
                  <a:lnTo>
                    <a:pt x="217932" y="129857"/>
                  </a:lnTo>
                  <a:lnTo>
                    <a:pt x="223647" y="135636"/>
                  </a:lnTo>
                  <a:lnTo>
                    <a:pt x="238125" y="135636"/>
                  </a:lnTo>
                  <a:lnTo>
                    <a:pt x="243840" y="129857"/>
                  </a:lnTo>
                  <a:lnTo>
                    <a:pt x="243840" y="115506"/>
                  </a:lnTo>
                  <a:close/>
                </a:path>
                <a:path w="570229" h="462279">
                  <a:moveTo>
                    <a:pt x="243840" y="5778"/>
                  </a:moveTo>
                  <a:lnTo>
                    <a:pt x="237871" y="0"/>
                  </a:lnTo>
                  <a:lnTo>
                    <a:pt x="223647" y="0"/>
                  </a:lnTo>
                  <a:lnTo>
                    <a:pt x="217932" y="5778"/>
                  </a:lnTo>
                  <a:lnTo>
                    <a:pt x="217932" y="20129"/>
                  </a:lnTo>
                  <a:lnTo>
                    <a:pt x="223647" y="25908"/>
                  </a:lnTo>
                  <a:lnTo>
                    <a:pt x="238125" y="25908"/>
                  </a:lnTo>
                  <a:lnTo>
                    <a:pt x="243840" y="20129"/>
                  </a:lnTo>
                  <a:lnTo>
                    <a:pt x="243840" y="5778"/>
                  </a:lnTo>
                  <a:close/>
                </a:path>
                <a:path w="570229" h="462279">
                  <a:moveTo>
                    <a:pt x="352044" y="441642"/>
                  </a:moveTo>
                  <a:lnTo>
                    <a:pt x="346329" y="435698"/>
                  </a:lnTo>
                  <a:lnTo>
                    <a:pt x="331851" y="435864"/>
                  </a:lnTo>
                  <a:lnTo>
                    <a:pt x="326136" y="441642"/>
                  </a:lnTo>
                  <a:lnTo>
                    <a:pt x="326136" y="455993"/>
                  </a:lnTo>
                  <a:lnTo>
                    <a:pt x="331851" y="461772"/>
                  </a:lnTo>
                  <a:lnTo>
                    <a:pt x="346329" y="461772"/>
                  </a:lnTo>
                  <a:lnTo>
                    <a:pt x="352044" y="455993"/>
                  </a:lnTo>
                  <a:lnTo>
                    <a:pt x="352044" y="441642"/>
                  </a:lnTo>
                  <a:close/>
                </a:path>
                <a:path w="570229" h="462279">
                  <a:moveTo>
                    <a:pt x="352044" y="331914"/>
                  </a:moveTo>
                  <a:lnTo>
                    <a:pt x="346329" y="326136"/>
                  </a:lnTo>
                  <a:lnTo>
                    <a:pt x="331851" y="326136"/>
                  </a:lnTo>
                  <a:lnTo>
                    <a:pt x="326136" y="331914"/>
                  </a:lnTo>
                  <a:lnTo>
                    <a:pt x="326136" y="346265"/>
                  </a:lnTo>
                  <a:lnTo>
                    <a:pt x="331851" y="352044"/>
                  </a:lnTo>
                  <a:lnTo>
                    <a:pt x="346329" y="352044"/>
                  </a:lnTo>
                  <a:lnTo>
                    <a:pt x="352044" y="346265"/>
                  </a:lnTo>
                  <a:lnTo>
                    <a:pt x="352044" y="331914"/>
                  </a:lnTo>
                  <a:close/>
                </a:path>
                <a:path w="570229" h="462279">
                  <a:moveTo>
                    <a:pt x="352044" y="223710"/>
                  </a:moveTo>
                  <a:lnTo>
                    <a:pt x="346329" y="217932"/>
                  </a:lnTo>
                  <a:lnTo>
                    <a:pt x="331851" y="217932"/>
                  </a:lnTo>
                  <a:lnTo>
                    <a:pt x="326136" y="223710"/>
                  </a:lnTo>
                  <a:lnTo>
                    <a:pt x="326136" y="238061"/>
                  </a:lnTo>
                  <a:lnTo>
                    <a:pt x="331851" y="243840"/>
                  </a:lnTo>
                  <a:lnTo>
                    <a:pt x="346329" y="243840"/>
                  </a:lnTo>
                  <a:lnTo>
                    <a:pt x="352044" y="238061"/>
                  </a:lnTo>
                  <a:lnTo>
                    <a:pt x="352044" y="223710"/>
                  </a:lnTo>
                  <a:close/>
                </a:path>
                <a:path w="570229" h="462279">
                  <a:moveTo>
                    <a:pt x="352044" y="115506"/>
                  </a:moveTo>
                  <a:lnTo>
                    <a:pt x="346329" y="109728"/>
                  </a:lnTo>
                  <a:lnTo>
                    <a:pt x="331851" y="109728"/>
                  </a:lnTo>
                  <a:lnTo>
                    <a:pt x="326136" y="115506"/>
                  </a:lnTo>
                  <a:lnTo>
                    <a:pt x="326136" y="129857"/>
                  </a:lnTo>
                  <a:lnTo>
                    <a:pt x="331851" y="135636"/>
                  </a:lnTo>
                  <a:lnTo>
                    <a:pt x="346329" y="135636"/>
                  </a:lnTo>
                  <a:lnTo>
                    <a:pt x="352044" y="129857"/>
                  </a:lnTo>
                  <a:lnTo>
                    <a:pt x="352044" y="115506"/>
                  </a:lnTo>
                  <a:close/>
                </a:path>
                <a:path w="570229" h="462279">
                  <a:moveTo>
                    <a:pt x="352044" y="5778"/>
                  </a:moveTo>
                  <a:lnTo>
                    <a:pt x="346329" y="0"/>
                  </a:lnTo>
                  <a:lnTo>
                    <a:pt x="331851" y="0"/>
                  </a:lnTo>
                  <a:lnTo>
                    <a:pt x="326136" y="5778"/>
                  </a:lnTo>
                  <a:lnTo>
                    <a:pt x="326136" y="20129"/>
                  </a:lnTo>
                  <a:lnTo>
                    <a:pt x="331851" y="25908"/>
                  </a:lnTo>
                  <a:lnTo>
                    <a:pt x="346329" y="25908"/>
                  </a:lnTo>
                  <a:lnTo>
                    <a:pt x="352044" y="20129"/>
                  </a:lnTo>
                  <a:lnTo>
                    <a:pt x="352044" y="5778"/>
                  </a:lnTo>
                  <a:close/>
                </a:path>
                <a:path w="570229" h="462279">
                  <a:moveTo>
                    <a:pt x="460248" y="441642"/>
                  </a:moveTo>
                  <a:lnTo>
                    <a:pt x="454279" y="435698"/>
                  </a:lnTo>
                  <a:lnTo>
                    <a:pt x="440055" y="435864"/>
                  </a:lnTo>
                  <a:lnTo>
                    <a:pt x="434340" y="441642"/>
                  </a:lnTo>
                  <a:lnTo>
                    <a:pt x="434340" y="455993"/>
                  </a:lnTo>
                  <a:lnTo>
                    <a:pt x="440055" y="461772"/>
                  </a:lnTo>
                  <a:lnTo>
                    <a:pt x="454533" y="461772"/>
                  </a:lnTo>
                  <a:lnTo>
                    <a:pt x="460248" y="455993"/>
                  </a:lnTo>
                  <a:lnTo>
                    <a:pt x="460248" y="441642"/>
                  </a:lnTo>
                  <a:close/>
                </a:path>
                <a:path w="570229" h="462279">
                  <a:moveTo>
                    <a:pt x="460248" y="331914"/>
                  </a:moveTo>
                  <a:lnTo>
                    <a:pt x="454279" y="326136"/>
                  </a:lnTo>
                  <a:lnTo>
                    <a:pt x="440055" y="326136"/>
                  </a:lnTo>
                  <a:lnTo>
                    <a:pt x="434340" y="331914"/>
                  </a:lnTo>
                  <a:lnTo>
                    <a:pt x="434340" y="346265"/>
                  </a:lnTo>
                  <a:lnTo>
                    <a:pt x="440055" y="352044"/>
                  </a:lnTo>
                  <a:lnTo>
                    <a:pt x="454533" y="352044"/>
                  </a:lnTo>
                  <a:lnTo>
                    <a:pt x="460248" y="346265"/>
                  </a:lnTo>
                  <a:lnTo>
                    <a:pt x="460248" y="331914"/>
                  </a:lnTo>
                  <a:close/>
                </a:path>
                <a:path w="570229" h="462279">
                  <a:moveTo>
                    <a:pt x="460248" y="223710"/>
                  </a:moveTo>
                  <a:lnTo>
                    <a:pt x="454279" y="217932"/>
                  </a:lnTo>
                  <a:lnTo>
                    <a:pt x="440055" y="217932"/>
                  </a:lnTo>
                  <a:lnTo>
                    <a:pt x="434340" y="223710"/>
                  </a:lnTo>
                  <a:lnTo>
                    <a:pt x="434340" y="238061"/>
                  </a:lnTo>
                  <a:lnTo>
                    <a:pt x="440055" y="243840"/>
                  </a:lnTo>
                  <a:lnTo>
                    <a:pt x="454533" y="243840"/>
                  </a:lnTo>
                  <a:lnTo>
                    <a:pt x="460248" y="238061"/>
                  </a:lnTo>
                  <a:lnTo>
                    <a:pt x="460248" y="223710"/>
                  </a:lnTo>
                  <a:close/>
                </a:path>
                <a:path w="570229" h="462279">
                  <a:moveTo>
                    <a:pt x="460248" y="115506"/>
                  </a:moveTo>
                  <a:lnTo>
                    <a:pt x="454279" y="109728"/>
                  </a:lnTo>
                  <a:lnTo>
                    <a:pt x="440055" y="109728"/>
                  </a:lnTo>
                  <a:lnTo>
                    <a:pt x="434340" y="115506"/>
                  </a:lnTo>
                  <a:lnTo>
                    <a:pt x="434340" y="129857"/>
                  </a:lnTo>
                  <a:lnTo>
                    <a:pt x="440055" y="135636"/>
                  </a:lnTo>
                  <a:lnTo>
                    <a:pt x="454533" y="135636"/>
                  </a:lnTo>
                  <a:lnTo>
                    <a:pt x="460248" y="129857"/>
                  </a:lnTo>
                  <a:lnTo>
                    <a:pt x="460248" y="115506"/>
                  </a:lnTo>
                  <a:close/>
                </a:path>
                <a:path w="570229" h="462279">
                  <a:moveTo>
                    <a:pt x="460248" y="5778"/>
                  </a:moveTo>
                  <a:lnTo>
                    <a:pt x="454279" y="0"/>
                  </a:lnTo>
                  <a:lnTo>
                    <a:pt x="440055" y="0"/>
                  </a:lnTo>
                  <a:lnTo>
                    <a:pt x="434340" y="5778"/>
                  </a:lnTo>
                  <a:lnTo>
                    <a:pt x="434340" y="20129"/>
                  </a:lnTo>
                  <a:lnTo>
                    <a:pt x="440055" y="25908"/>
                  </a:lnTo>
                  <a:lnTo>
                    <a:pt x="454533" y="25908"/>
                  </a:lnTo>
                  <a:lnTo>
                    <a:pt x="460248" y="20129"/>
                  </a:lnTo>
                  <a:lnTo>
                    <a:pt x="460248" y="5778"/>
                  </a:lnTo>
                  <a:close/>
                </a:path>
                <a:path w="570229" h="462279">
                  <a:moveTo>
                    <a:pt x="569976" y="441667"/>
                  </a:moveTo>
                  <a:lnTo>
                    <a:pt x="564134" y="435864"/>
                  </a:lnTo>
                  <a:lnTo>
                    <a:pt x="549910" y="435864"/>
                  </a:lnTo>
                  <a:lnTo>
                    <a:pt x="544068" y="441667"/>
                  </a:lnTo>
                  <a:lnTo>
                    <a:pt x="544068" y="455968"/>
                  </a:lnTo>
                  <a:lnTo>
                    <a:pt x="549910" y="461772"/>
                  </a:lnTo>
                  <a:lnTo>
                    <a:pt x="564134" y="461772"/>
                  </a:lnTo>
                  <a:lnTo>
                    <a:pt x="569976" y="455968"/>
                  </a:lnTo>
                  <a:lnTo>
                    <a:pt x="569976" y="441667"/>
                  </a:lnTo>
                  <a:close/>
                </a:path>
                <a:path w="570229" h="462279">
                  <a:moveTo>
                    <a:pt x="569976" y="331914"/>
                  </a:moveTo>
                  <a:lnTo>
                    <a:pt x="564261" y="326136"/>
                  </a:lnTo>
                  <a:lnTo>
                    <a:pt x="549783" y="326136"/>
                  </a:lnTo>
                  <a:lnTo>
                    <a:pt x="544068" y="331914"/>
                  </a:lnTo>
                  <a:lnTo>
                    <a:pt x="544068" y="346265"/>
                  </a:lnTo>
                  <a:lnTo>
                    <a:pt x="549783" y="352044"/>
                  </a:lnTo>
                  <a:lnTo>
                    <a:pt x="564261" y="352044"/>
                  </a:lnTo>
                  <a:lnTo>
                    <a:pt x="569976" y="346265"/>
                  </a:lnTo>
                  <a:lnTo>
                    <a:pt x="569976" y="331914"/>
                  </a:lnTo>
                  <a:close/>
                </a:path>
                <a:path w="570229" h="462279">
                  <a:moveTo>
                    <a:pt x="569976" y="223710"/>
                  </a:moveTo>
                  <a:lnTo>
                    <a:pt x="564261" y="217932"/>
                  </a:lnTo>
                  <a:lnTo>
                    <a:pt x="549783" y="217932"/>
                  </a:lnTo>
                  <a:lnTo>
                    <a:pt x="544068" y="223710"/>
                  </a:lnTo>
                  <a:lnTo>
                    <a:pt x="544068" y="238061"/>
                  </a:lnTo>
                  <a:lnTo>
                    <a:pt x="549783" y="243840"/>
                  </a:lnTo>
                  <a:lnTo>
                    <a:pt x="564261" y="243840"/>
                  </a:lnTo>
                  <a:lnTo>
                    <a:pt x="569976" y="238061"/>
                  </a:lnTo>
                  <a:lnTo>
                    <a:pt x="569976" y="223710"/>
                  </a:lnTo>
                  <a:close/>
                </a:path>
                <a:path w="570229" h="462279">
                  <a:moveTo>
                    <a:pt x="569976" y="115506"/>
                  </a:moveTo>
                  <a:lnTo>
                    <a:pt x="564261" y="109728"/>
                  </a:lnTo>
                  <a:lnTo>
                    <a:pt x="549783" y="109728"/>
                  </a:lnTo>
                  <a:lnTo>
                    <a:pt x="544068" y="115506"/>
                  </a:lnTo>
                  <a:lnTo>
                    <a:pt x="544068" y="129857"/>
                  </a:lnTo>
                  <a:lnTo>
                    <a:pt x="549783" y="135636"/>
                  </a:lnTo>
                  <a:lnTo>
                    <a:pt x="564261" y="135636"/>
                  </a:lnTo>
                  <a:lnTo>
                    <a:pt x="569976" y="129857"/>
                  </a:lnTo>
                  <a:lnTo>
                    <a:pt x="569976" y="115506"/>
                  </a:lnTo>
                  <a:close/>
                </a:path>
                <a:path w="570229" h="462279">
                  <a:moveTo>
                    <a:pt x="569976" y="5803"/>
                  </a:moveTo>
                  <a:lnTo>
                    <a:pt x="564134" y="0"/>
                  </a:lnTo>
                  <a:lnTo>
                    <a:pt x="549910" y="0"/>
                  </a:lnTo>
                  <a:lnTo>
                    <a:pt x="544068" y="5803"/>
                  </a:lnTo>
                  <a:lnTo>
                    <a:pt x="544068" y="20104"/>
                  </a:lnTo>
                  <a:lnTo>
                    <a:pt x="549910" y="25908"/>
                  </a:lnTo>
                  <a:lnTo>
                    <a:pt x="564134" y="25908"/>
                  </a:lnTo>
                  <a:lnTo>
                    <a:pt x="569976" y="20104"/>
                  </a:lnTo>
                  <a:lnTo>
                    <a:pt x="569976" y="5803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557009" y="1407231"/>
            <a:ext cx="3401695" cy="3904615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8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FFFFFF"/>
                </a:solidFill>
                <a:latin typeface="Lato"/>
                <a:cs typeface="Lato"/>
              </a:rPr>
              <a:t>React</a:t>
            </a:r>
            <a:r>
              <a:rPr sz="1800" spc="-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FFFFFF"/>
                </a:solidFill>
                <a:latin typeface="Lato"/>
                <a:cs typeface="Lato"/>
              </a:rPr>
              <a:t>Introduction</a:t>
            </a:r>
            <a:endParaRPr sz="1800" dirty="0">
              <a:latin typeface="Lato"/>
              <a:cs typeface="Lato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FFFFFF"/>
                </a:solidFill>
                <a:latin typeface="Lato"/>
                <a:cs typeface="Lato"/>
              </a:rPr>
              <a:t>Environment</a:t>
            </a:r>
            <a:r>
              <a:rPr sz="1800" spc="-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ato"/>
                <a:cs typeface="Lato"/>
              </a:rPr>
              <a:t>Setup</a:t>
            </a:r>
            <a:endParaRPr sz="1800" dirty="0">
              <a:latin typeface="Lato"/>
              <a:cs typeface="Lato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FFFFFF"/>
                </a:solidFill>
                <a:latin typeface="Lato"/>
                <a:cs typeface="Lato"/>
              </a:rPr>
              <a:t>ES6</a:t>
            </a:r>
            <a:endParaRPr sz="1800" dirty="0">
              <a:latin typeface="Lato"/>
              <a:cs typeface="Lato"/>
            </a:endParaRPr>
          </a:p>
          <a:p>
            <a:pPr marL="241300" indent="-22860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FFFFFF"/>
                </a:solidFill>
                <a:latin typeface="Lato"/>
                <a:cs typeface="Lato"/>
              </a:rPr>
              <a:t>React </a:t>
            </a:r>
            <a:r>
              <a:rPr sz="1800" spc="-5" dirty="0">
                <a:solidFill>
                  <a:srgbClr val="FFFFFF"/>
                </a:solidFill>
                <a:latin typeface="Lato"/>
                <a:cs typeface="Lato"/>
              </a:rPr>
              <a:t>Render</a:t>
            </a:r>
            <a:r>
              <a:rPr sz="1800" spc="-1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FFFFFF"/>
                </a:solidFill>
                <a:latin typeface="Lato"/>
                <a:cs typeface="Lato"/>
              </a:rPr>
              <a:t>Html</a:t>
            </a:r>
            <a:endParaRPr sz="1800" dirty="0">
              <a:latin typeface="Lato"/>
              <a:cs typeface="Lato"/>
            </a:endParaRPr>
          </a:p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solidFill>
                  <a:srgbClr val="FFFFFF"/>
                </a:solidFill>
                <a:latin typeface="Lato"/>
                <a:cs typeface="Lato"/>
              </a:rPr>
              <a:t>JSX</a:t>
            </a:r>
            <a:endParaRPr sz="1800" dirty="0">
              <a:latin typeface="Lato"/>
              <a:cs typeface="Lato"/>
            </a:endParaRPr>
          </a:p>
          <a:p>
            <a:pPr marL="241300" indent="-228600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FFFFFF"/>
                </a:solidFill>
                <a:latin typeface="Lato"/>
                <a:cs typeface="Lato"/>
              </a:rPr>
              <a:t>React</a:t>
            </a:r>
            <a:r>
              <a:rPr sz="1800" spc="-5" dirty="0">
                <a:solidFill>
                  <a:srgbClr val="FFFFFF"/>
                </a:solidFill>
                <a:latin typeface="Lato"/>
                <a:cs typeface="Lato"/>
              </a:rPr>
              <a:t> Components</a:t>
            </a:r>
            <a:endParaRPr sz="1800" dirty="0">
              <a:latin typeface="Lato"/>
              <a:cs typeface="Lato"/>
            </a:endParaRPr>
          </a:p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FFFFFF"/>
                </a:solidFill>
                <a:latin typeface="Lato"/>
                <a:cs typeface="Lato"/>
              </a:rPr>
              <a:t>Props and</a:t>
            </a:r>
            <a:r>
              <a:rPr sz="1800" spc="-10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FFFFFF"/>
                </a:solidFill>
                <a:latin typeface="Lato"/>
                <a:cs typeface="Lato"/>
              </a:rPr>
              <a:t>State</a:t>
            </a:r>
            <a:endParaRPr sz="1800" dirty="0">
              <a:latin typeface="Lato"/>
              <a:cs typeface="Lato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FFFFFF"/>
                </a:solidFill>
                <a:latin typeface="Lato"/>
                <a:cs typeface="Lato"/>
              </a:rPr>
              <a:t>Component</a:t>
            </a:r>
            <a:r>
              <a:rPr sz="1800" spc="-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FFFFFF"/>
                </a:solidFill>
                <a:latin typeface="Lato"/>
                <a:cs typeface="Lato"/>
              </a:rPr>
              <a:t>API</a:t>
            </a:r>
            <a:endParaRPr sz="1800" dirty="0">
              <a:latin typeface="Lato"/>
              <a:cs typeface="Lato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FFFFFF"/>
                </a:solidFill>
                <a:latin typeface="Lato"/>
                <a:cs typeface="Lato"/>
              </a:rPr>
              <a:t>Component </a:t>
            </a:r>
            <a:r>
              <a:rPr sz="1800" dirty="0">
                <a:solidFill>
                  <a:srgbClr val="FFFFFF"/>
                </a:solidFill>
                <a:latin typeface="Lato"/>
                <a:cs typeface="Lato"/>
              </a:rPr>
              <a:t>Life</a:t>
            </a:r>
            <a:r>
              <a:rPr sz="1800" spc="-1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ato"/>
                <a:cs typeface="Lato"/>
              </a:rPr>
              <a:t>cycle</a:t>
            </a:r>
            <a:endParaRPr sz="1800" dirty="0">
              <a:latin typeface="Lato"/>
              <a:cs typeface="Lato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FFFFFF"/>
                </a:solidFill>
                <a:latin typeface="Lato"/>
                <a:cs typeface="Lato"/>
              </a:rPr>
              <a:t>React Forms, Events Refs,</a:t>
            </a:r>
            <a:r>
              <a:rPr sz="1800" spc="-12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ato"/>
                <a:cs typeface="Lato"/>
              </a:rPr>
              <a:t>Keys</a:t>
            </a:r>
            <a:endParaRPr sz="1800" dirty="0">
              <a:latin typeface="Lato"/>
              <a:cs typeface="Lato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FFFFFF"/>
                </a:solidFill>
                <a:latin typeface="Lato"/>
                <a:cs typeface="Lato"/>
              </a:rPr>
              <a:t>Rest</a:t>
            </a:r>
            <a:r>
              <a:rPr sz="1800" spc="-1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FFFFFF"/>
                </a:solidFill>
                <a:latin typeface="Lato"/>
                <a:cs typeface="Lato"/>
              </a:rPr>
              <a:t>API</a:t>
            </a:r>
            <a:endParaRPr sz="1800" dirty="0">
              <a:latin typeface="Lato"/>
              <a:cs typeface="Lato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FFFFFF"/>
                </a:solidFill>
                <a:latin typeface="Lato"/>
                <a:cs typeface="Lato"/>
              </a:rPr>
              <a:t>React</a:t>
            </a:r>
            <a:r>
              <a:rPr sz="1800" spc="-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FFFFFF"/>
                </a:solidFill>
                <a:latin typeface="Lato"/>
                <a:cs typeface="Lato"/>
              </a:rPr>
              <a:t>Router</a:t>
            </a:r>
            <a:endParaRPr sz="1800" dirty="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89016" y="0"/>
            <a:ext cx="7103109" cy="6680834"/>
            <a:chOff x="5089016" y="0"/>
            <a:chExt cx="7103109" cy="6680834"/>
          </a:xfrm>
        </p:grpSpPr>
        <p:sp>
          <p:nvSpPr>
            <p:cNvPr id="3" name="object 3"/>
            <p:cNvSpPr/>
            <p:nvPr/>
          </p:nvSpPr>
          <p:spPr>
            <a:xfrm>
              <a:off x="5246026" y="0"/>
              <a:ext cx="6946265" cy="6680834"/>
            </a:xfrm>
            <a:custGeom>
              <a:avLst/>
              <a:gdLst/>
              <a:ahLst/>
              <a:cxnLst/>
              <a:rect l="l" t="t" r="r" b="b"/>
              <a:pathLst>
                <a:path w="6946265" h="6680834">
                  <a:moveTo>
                    <a:pt x="6945972" y="0"/>
                  </a:moveTo>
                  <a:lnTo>
                    <a:pt x="2999273" y="0"/>
                  </a:lnTo>
                  <a:lnTo>
                    <a:pt x="2415926" y="156795"/>
                  </a:lnTo>
                  <a:lnTo>
                    <a:pt x="2369802" y="170231"/>
                  </a:lnTo>
                  <a:lnTo>
                    <a:pt x="2324016" y="184277"/>
                  </a:lnTo>
                  <a:lnTo>
                    <a:pt x="2278573" y="198929"/>
                  </a:lnTo>
                  <a:lnTo>
                    <a:pt x="2233475" y="214180"/>
                  </a:lnTo>
                  <a:lnTo>
                    <a:pt x="2188727" y="230025"/>
                  </a:lnTo>
                  <a:lnTo>
                    <a:pt x="2144330" y="246458"/>
                  </a:lnTo>
                  <a:lnTo>
                    <a:pt x="2100290" y="263473"/>
                  </a:lnTo>
                  <a:lnTo>
                    <a:pt x="2056607" y="281065"/>
                  </a:lnTo>
                  <a:lnTo>
                    <a:pt x="2013287" y="299227"/>
                  </a:lnTo>
                  <a:lnTo>
                    <a:pt x="1970332" y="317956"/>
                  </a:lnTo>
                  <a:lnTo>
                    <a:pt x="1927746" y="337244"/>
                  </a:lnTo>
                  <a:lnTo>
                    <a:pt x="1885531" y="357086"/>
                  </a:lnTo>
                  <a:lnTo>
                    <a:pt x="1843691" y="377476"/>
                  </a:lnTo>
                  <a:lnTo>
                    <a:pt x="1802230" y="398409"/>
                  </a:lnTo>
                  <a:lnTo>
                    <a:pt x="1761150" y="419880"/>
                  </a:lnTo>
                  <a:lnTo>
                    <a:pt x="1720455" y="441882"/>
                  </a:lnTo>
                  <a:lnTo>
                    <a:pt x="1680148" y="464409"/>
                  </a:lnTo>
                  <a:lnTo>
                    <a:pt x="1640232" y="487457"/>
                  </a:lnTo>
                  <a:lnTo>
                    <a:pt x="1600711" y="511019"/>
                  </a:lnTo>
                  <a:lnTo>
                    <a:pt x="1561588" y="535091"/>
                  </a:lnTo>
                  <a:lnTo>
                    <a:pt x="1522866" y="559665"/>
                  </a:lnTo>
                  <a:lnTo>
                    <a:pt x="1484549" y="584737"/>
                  </a:lnTo>
                  <a:lnTo>
                    <a:pt x="1446639" y="610301"/>
                  </a:lnTo>
                  <a:lnTo>
                    <a:pt x="1409140" y="636351"/>
                  </a:lnTo>
                  <a:lnTo>
                    <a:pt x="1372055" y="662882"/>
                  </a:lnTo>
                  <a:lnTo>
                    <a:pt x="1335387" y="689887"/>
                  </a:lnTo>
                  <a:lnTo>
                    <a:pt x="1299141" y="717362"/>
                  </a:lnTo>
                  <a:lnTo>
                    <a:pt x="1263318" y="745301"/>
                  </a:lnTo>
                  <a:lnTo>
                    <a:pt x="1227923" y="773697"/>
                  </a:lnTo>
                  <a:lnTo>
                    <a:pt x="1192958" y="802546"/>
                  </a:lnTo>
                  <a:lnTo>
                    <a:pt x="1158427" y="831842"/>
                  </a:lnTo>
                  <a:lnTo>
                    <a:pt x="1124333" y="861578"/>
                  </a:lnTo>
                  <a:lnTo>
                    <a:pt x="1090679" y="891750"/>
                  </a:lnTo>
                  <a:lnTo>
                    <a:pt x="1057469" y="922352"/>
                  </a:lnTo>
                  <a:lnTo>
                    <a:pt x="1024705" y="953378"/>
                  </a:lnTo>
                  <a:lnTo>
                    <a:pt x="992392" y="984822"/>
                  </a:lnTo>
                  <a:lnTo>
                    <a:pt x="960532" y="1016679"/>
                  </a:lnTo>
                  <a:lnTo>
                    <a:pt x="929129" y="1048943"/>
                  </a:lnTo>
                  <a:lnTo>
                    <a:pt x="898185" y="1081608"/>
                  </a:lnTo>
                  <a:lnTo>
                    <a:pt x="867705" y="1114669"/>
                  </a:lnTo>
                  <a:lnTo>
                    <a:pt x="837691" y="1148121"/>
                  </a:lnTo>
                  <a:lnTo>
                    <a:pt x="808147" y="1181956"/>
                  </a:lnTo>
                  <a:lnTo>
                    <a:pt x="779075" y="1216171"/>
                  </a:lnTo>
                  <a:lnTo>
                    <a:pt x="750480" y="1250759"/>
                  </a:lnTo>
                  <a:lnTo>
                    <a:pt x="722365" y="1285714"/>
                  </a:lnTo>
                  <a:lnTo>
                    <a:pt x="694732" y="1321032"/>
                  </a:lnTo>
                  <a:lnTo>
                    <a:pt x="667585" y="1356705"/>
                  </a:lnTo>
                  <a:lnTo>
                    <a:pt x="640927" y="1392729"/>
                  </a:lnTo>
                  <a:lnTo>
                    <a:pt x="614762" y="1429098"/>
                  </a:lnTo>
                  <a:lnTo>
                    <a:pt x="589092" y="1465806"/>
                  </a:lnTo>
                  <a:lnTo>
                    <a:pt x="563922" y="1502848"/>
                  </a:lnTo>
                  <a:lnTo>
                    <a:pt x="539254" y="1540218"/>
                  </a:lnTo>
                  <a:lnTo>
                    <a:pt x="515092" y="1577910"/>
                  </a:lnTo>
                  <a:lnTo>
                    <a:pt x="491438" y="1615918"/>
                  </a:lnTo>
                  <a:lnTo>
                    <a:pt x="468296" y="1654238"/>
                  </a:lnTo>
                  <a:lnTo>
                    <a:pt x="445670" y="1692863"/>
                  </a:lnTo>
                  <a:lnTo>
                    <a:pt x="423563" y="1731788"/>
                  </a:lnTo>
                  <a:lnTo>
                    <a:pt x="401977" y="1771006"/>
                  </a:lnTo>
                  <a:lnTo>
                    <a:pt x="380916" y="1810513"/>
                  </a:lnTo>
                  <a:lnTo>
                    <a:pt x="360384" y="1850303"/>
                  </a:lnTo>
                  <a:lnTo>
                    <a:pt x="340384" y="1890370"/>
                  </a:lnTo>
                  <a:lnTo>
                    <a:pt x="320918" y="1930708"/>
                  </a:lnTo>
                  <a:lnTo>
                    <a:pt x="301991" y="1971312"/>
                  </a:lnTo>
                  <a:lnTo>
                    <a:pt x="283605" y="2012177"/>
                  </a:lnTo>
                  <a:lnTo>
                    <a:pt x="265764" y="2053295"/>
                  </a:lnTo>
                  <a:lnTo>
                    <a:pt x="248471" y="2094663"/>
                  </a:lnTo>
                  <a:lnTo>
                    <a:pt x="231729" y="2136273"/>
                  </a:lnTo>
                  <a:lnTo>
                    <a:pt x="215542" y="2178121"/>
                  </a:lnTo>
                  <a:lnTo>
                    <a:pt x="199912" y="2220201"/>
                  </a:lnTo>
                  <a:lnTo>
                    <a:pt x="184844" y="2262507"/>
                  </a:lnTo>
                  <a:lnTo>
                    <a:pt x="170340" y="2305034"/>
                  </a:lnTo>
                  <a:lnTo>
                    <a:pt x="156403" y="2347776"/>
                  </a:lnTo>
                  <a:lnTo>
                    <a:pt x="143037" y="2390726"/>
                  </a:lnTo>
                  <a:lnTo>
                    <a:pt x="130246" y="2433881"/>
                  </a:lnTo>
                  <a:lnTo>
                    <a:pt x="118031" y="2477233"/>
                  </a:lnTo>
                  <a:lnTo>
                    <a:pt x="106398" y="2520778"/>
                  </a:lnTo>
                  <a:lnTo>
                    <a:pt x="95348" y="2564509"/>
                  </a:lnTo>
                  <a:lnTo>
                    <a:pt x="84885" y="2608421"/>
                  </a:lnTo>
                  <a:lnTo>
                    <a:pt x="75013" y="2652508"/>
                  </a:lnTo>
                  <a:lnTo>
                    <a:pt x="65734" y="2696765"/>
                  </a:lnTo>
                  <a:lnTo>
                    <a:pt x="57053" y="2741186"/>
                  </a:lnTo>
                  <a:lnTo>
                    <a:pt x="48972" y="2785766"/>
                  </a:lnTo>
                  <a:lnTo>
                    <a:pt x="41494" y="2830498"/>
                  </a:lnTo>
                  <a:lnTo>
                    <a:pt x="34623" y="2875377"/>
                  </a:lnTo>
                  <a:lnTo>
                    <a:pt x="28361" y="2920398"/>
                  </a:lnTo>
                  <a:lnTo>
                    <a:pt x="22713" y="2965554"/>
                  </a:lnTo>
                  <a:lnTo>
                    <a:pt x="17682" y="3010840"/>
                  </a:lnTo>
                  <a:lnTo>
                    <a:pt x="13271" y="3056251"/>
                  </a:lnTo>
                  <a:lnTo>
                    <a:pt x="9482" y="3101781"/>
                  </a:lnTo>
                  <a:lnTo>
                    <a:pt x="6320" y="3147423"/>
                  </a:lnTo>
                  <a:lnTo>
                    <a:pt x="3787" y="3193174"/>
                  </a:lnTo>
                  <a:lnTo>
                    <a:pt x="1887" y="3239026"/>
                  </a:lnTo>
                  <a:lnTo>
                    <a:pt x="624" y="3284974"/>
                  </a:lnTo>
                  <a:lnTo>
                    <a:pt x="0" y="3331012"/>
                  </a:lnTo>
                  <a:lnTo>
                    <a:pt x="18" y="3377136"/>
                  </a:lnTo>
                  <a:lnTo>
                    <a:pt x="682" y="3423339"/>
                  </a:lnTo>
                  <a:lnTo>
                    <a:pt x="1996" y="3469615"/>
                  </a:lnTo>
                  <a:lnTo>
                    <a:pt x="3961" y="3515959"/>
                  </a:lnTo>
                  <a:lnTo>
                    <a:pt x="6583" y="3562365"/>
                  </a:lnTo>
                  <a:lnTo>
                    <a:pt x="9863" y="3608828"/>
                  </a:lnTo>
                  <a:lnTo>
                    <a:pt x="13806" y="3655342"/>
                  </a:lnTo>
                  <a:lnTo>
                    <a:pt x="18414" y="3701901"/>
                  </a:lnTo>
                  <a:lnTo>
                    <a:pt x="23691" y="3748500"/>
                  </a:lnTo>
                  <a:lnTo>
                    <a:pt x="29640" y="3795133"/>
                  </a:lnTo>
                  <a:lnTo>
                    <a:pt x="36264" y="3841794"/>
                  </a:lnTo>
                  <a:lnTo>
                    <a:pt x="43567" y="3888478"/>
                  </a:lnTo>
                  <a:lnTo>
                    <a:pt x="51552" y="3935179"/>
                  </a:lnTo>
                  <a:lnTo>
                    <a:pt x="60221" y="3981891"/>
                  </a:lnTo>
                  <a:lnTo>
                    <a:pt x="69579" y="4028609"/>
                  </a:lnTo>
                  <a:lnTo>
                    <a:pt x="79629" y="4075327"/>
                  </a:lnTo>
                  <a:lnTo>
                    <a:pt x="90373" y="4122039"/>
                  </a:lnTo>
                  <a:lnTo>
                    <a:pt x="101815" y="4168740"/>
                  </a:lnTo>
                  <a:lnTo>
                    <a:pt x="113959" y="4215424"/>
                  </a:lnTo>
                  <a:lnTo>
                    <a:pt x="126765" y="4261928"/>
                  </a:lnTo>
                  <a:lnTo>
                    <a:pt x="140186" y="4308096"/>
                  </a:lnTo>
                  <a:lnTo>
                    <a:pt x="154217" y="4353924"/>
                  </a:lnTo>
                  <a:lnTo>
                    <a:pt x="168853" y="4399410"/>
                  </a:lnTo>
                  <a:lnTo>
                    <a:pt x="184088" y="4444550"/>
                  </a:lnTo>
                  <a:lnTo>
                    <a:pt x="199916" y="4489341"/>
                  </a:lnTo>
                  <a:lnTo>
                    <a:pt x="216332" y="4533780"/>
                  </a:lnTo>
                  <a:lnTo>
                    <a:pt x="233329" y="4577863"/>
                  </a:lnTo>
                  <a:lnTo>
                    <a:pt x="250903" y="4621588"/>
                  </a:lnTo>
                  <a:lnTo>
                    <a:pt x="269048" y="4664950"/>
                  </a:lnTo>
                  <a:lnTo>
                    <a:pt x="287757" y="4707947"/>
                  </a:lnTo>
                  <a:lnTo>
                    <a:pt x="307026" y="4750575"/>
                  </a:lnTo>
                  <a:lnTo>
                    <a:pt x="326849" y="4792831"/>
                  </a:lnTo>
                  <a:lnTo>
                    <a:pt x="347219" y="4834712"/>
                  </a:lnTo>
                  <a:lnTo>
                    <a:pt x="368132" y="4876214"/>
                  </a:lnTo>
                  <a:lnTo>
                    <a:pt x="389582" y="4917335"/>
                  </a:lnTo>
                  <a:lnTo>
                    <a:pt x="411563" y="4958070"/>
                  </a:lnTo>
                  <a:lnTo>
                    <a:pt x="434069" y="4998418"/>
                  </a:lnTo>
                  <a:lnTo>
                    <a:pt x="457095" y="5038373"/>
                  </a:lnTo>
                  <a:lnTo>
                    <a:pt x="480635" y="5077934"/>
                  </a:lnTo>
                  <a:lnTo>
                    <a:pt x="504683" y="5117097"/>
                  </a:lnTo>
                  <a:lnTo>
                    <a:pt x="529235" y="5155858"/>
                  </a:lnTo>
                  <a:lnTo>
                    <a:pt x="554283" y="5194215"/>
                  </a:lnTo>
                  <a:lnTo>
                    <a:pt x="579824" y="5232164"/>
                  </a:lnTo>
                  <a:lnTo>
                    <a:pt x="605850" y="5269701"/>
                  </a:lnTo>
                  <a:lnTo>
                    <a:pt x="632356" y="5306824"/>
                  </a:lnTo>
                  <a:lnTo>
                    <a:pt x="659337" y="5343530"/>
                  </a:lnTo>
                  <a:lnTo>
                    <a:pt x="686786" y="5379814"/>
                  </a:lnTo>
                  <a:lnTo>
                    <a:pt x="714699" y="5415674"/>
                  </a:lnTo>
                  <a:lnTo>
                    <a:pt x="743070" y="5451107"/>
                  </a:lnTo>
                  <a:lnTo>
                    <a:pt x="771893" y="5486109"/>
                  </a:lnTo>
                  <a:lnTo>
                    <a:pt x="801162" y="5520676"/>
                  </a:lnTo>
                  <a:lnTo>
                    <a:pt x="830871" y="5554807"/>
                  </a:lnTo>
                  <a:lnTo>
                    <a:pt x="861016" y="5588496"/>
                  </a:lnTo>
                  <a:lnTo>
                    <a:pt x="891590" y="5621742"/>
                  </a:lnTo>
                  <a:lnTo>
                    <a:pt x="922588" y="5654541"/>
                  </a:lnTo>
                  <a:lnTo>
                    <a:pt x="954004" y="5686889"/>
                  </a:lnTo>
                  <a:lnTo>
                    <a:pt x="985832" y="5718783"/>
                  </a:lnTo>
                  <a:lnTo>
                    <a:pt x="1018067" y="5750221"/>
                  </a:lnTo>
                  <a:lnTo>
                    <a:pt x="1050703" y="5781198"/>
                  </a:lnTo>
                  <a:lnTo>
                    <a:pt x="1083735" y="5811712"/>
                  </a:lnTo>
                  <a:lnTo>
                    <a:pt x="1117156" y="5841759"/>
                  </a:lnTo>
                  <a:lnTo>
                    <a:pt x="1150962" y="5871336"/>
                  </a:lnTo>
                  <a:lnTo>
                    <a:pt x="1185146" y="5900440"/>
                  </a:lnTo>
                  <a:lnTo>
                    <a:pt x="1219703" y="5929067"/>
                  </a:lnTo>
                  <a:lnTo>
                    <a:pt x="1254628" y="5957214"/>
                  </a:lnTo>
                  <a:lnTo>
                    <a:pt x="1289913" y="5984878"/>
                  </a:lnTo>
                  <a:lnTo>
                    <a:pt x="1325555" y="6012056"/>
                  </a:lnTo>
                  <a:lnTo>
                    <a:pt x="1361547" y="6038744"/>
                  </a:lnTo>
                  <a:lnTo>
                    <a:pt x="1397884" y="6064939"/>
                  </a:lnTo>
                  <a:lnTo>
                    <a:pt x="1434560" y="6090637"/>
                  </a:lnTo>
                  <a:lnTo>
                    <a:pt x="1471569" y="6115837"/>
                  </a:lnTo>
                  <a:lnTo>
                    <a:pt x="1508905" y="6140533"/>
                  </a:lnTo>
                  <a:lnTo>
                    <a:pt x="1546564" y="6164724"/>
                  </a:lnTo>
                  <a:lnTo>
                    <a:pt x="1584539" y="6188405"/>
                  </a:lnTo>
                  <a:lnTo>
                    <a:pt x="1622825" y="6211574"/>
                  </a:lnTo>
                  <a:lnTo>
                    <a:pt x="1661416" y="6234227"/>
                  </a:lnTo>
                  <a:lnTo>
                    <a:pt x="1700306" y="6256361"/>
                  </a:lnTo>
                  <a:lnTo>
                    <a:pt x="1739490" y="6277972"/>
                  </a:lnTo>
                  <a:lnTo>
                    <a:pt x="1778963" y="6299058"/>
                  </a:lnTo>
                  <a:lnTo>
                    <a:pt x="1818717" y="6319615"/>
                  </a:lnTo>
                  <a:lnTo>
                    <a:pt x="1858749" y="6339639"/>
                  </a:lnTo>
                  <a:lnTo>
                    <a:pt x="1899052" y="6359129"/>
                  </a:lnTo>
                  <a:lnTo>
                    <a:pt x="1939620" y="6378079"/>
                  </a:lnTo>
                  <a:lnTo>
                    <a:pt x="1980448" y="6396488"/>
                  </a:lnTo>
                  <a:lnTo>
                    <a:pt x="2021530" y="6414351"/>
                  </a:lnTo>
                  <a:lnTo>
                    <a:pt x="2062861" y="6431666"/>
                  </a:lnTo>
                  <a:lnTo>
                    <a:pt x="2104435" y="6448428"/>
                  </a:lnTo>
                  <a:lnTo>
                    <a:pt x="2146246" y="6464636"/>
                  </a:lnTo>
                  <a:lnTo>
                    <a:pt x="2188289" y="6480286"/>
                  </a:lnTo>
                  <a:lnTo>
                    <a:pt x="2230557" y="6495374"/>
                  </a:lnTo>
                  <a:lnTo>
                    <a:pt x="2273046" y="6509897"/>
                  </a:lnTo>
                  <a:lnTo>
                    <a:pt x="2315750" y="6523852"/>
                  </a:lnTo>
                  <a:lnTo>
                    <a:pt x="2358663" y="6537235"/>
                  </a:lnTo>
                  <a:lnTo>
                    <a:pt x="2401779" y="6550044"/>
                  </a:lnTo>
                  <a:lnTo>
                    <a:pt x="2445093" y="6562275"/>
                  </a:lnTo>
                  <a:lnTo>
                    <a:pt x="2488599" y="6573924"/>
                  </a:lnTo>
                  <a:lnTo>
                    <a:pt x="2532291" y="6584990"/>
                  </a:lnTo>
                  <a:lnTo>
                    <a:pt x="2576164" y="6595467"/>
                  </a:lnTo>
                  <a:lnTo>
                    <a:pt x="2620212" y="6605353"/>
                  </a:lnTo>
                  <a:lnTo>
                    <a:pt x="2664430" y="6614645"/>
                  </a:lnTo>
                  <a:lnTo>
                    <a:pt x="2708811" y="6623340"/>
                  </a:lnTo>
                  <a:lnTo>
                    <a:pt x="2753351" y="6631433"/>
                  </a:lnTo>
                  <a:lnTo>
                    <a:pt x="2798043" y="6638923"/>
                  </a:lnTo>
                  <a:lnTo>
                    <a:pt x="2842882" y="6645805"/>
                  </a:lnTo>
                  <a:lnTo>
                    <a:pt x="2887863" y="6652076"/>
                  </a:lnTo>
                  <a:lnTo>
                    <a:pt x="2932978" y="6657733"/>
                  </a:lnTo>
                  <a:lnTo>
                    <a:pt x="2978224" y="6662774"/>
                  </a:lnTo>
                  <a:lnTo>
                    <a:pt x="3023594" y="6667193"/>
                  </a:lnTo>
                  <a:lnTo>
                    <a:pt x="3069083" y="6670990"/>
                  </a:lnTo>
                  <a:lnTo>
                    <a:pt x="3114685" y="6674159"/>
                  </a:lnTo>
                  <a:lnTo>
                    <a:pt x="3160394" y="6676697"/>
                  </a:lnTo>
                  <a:lnTo>
                    <a:pt x="3206204" y="6678603"/>
                  </a:lnTo>
                  <a:lnTo>
                    <a:pt x="3252111" y="6679871"/>
                  </a:lnTo>
                  <a:lnTo>
                    <a:pt x="3298108" y="6680499"/>
                  </a:lnTo>
                  <a:lnTo>
                    <a:pt x="3344190" y="6680484"/>
                  </a:lnTo>
                  <a:lnTo>
                    <a:pt x="3390350" y="6679823"/>
                  </a:lnTo>
                  <a:lnTo>
                    <a:pt x="3436585" y="6678511"/>
                  </a:lnTo>
                  <a:lnTo>
                    <a:pt x="3482887" y="6676546"/>
                  </a:lnTo>
                  <a:lnTo>
                    <a:pt x="3529251" y="6673925"/>
                  </a:lnTo>
                  <a:lnTo>
                    <a:pt x="3575671" y="6670644"/>
                  </a:lnTo>
                  <a:lnTo>
                    <a:pt x="3622143" y="6666701"/>
                  </a:lnTo>
                  <a:lnTo>
                    <a:pt x="3668659" y="6662090"/>
                  </a:lnTo>
                  <a:lnTo>
                    <a:pt x="3715215" y="6656811"/>
                  </a:lnTo>
                  <a:lnTo>
                    <a:pt x="3761805" y="6650858"/>
                  </a:lnTo>
                  <a:lnTo>
                    <a:pt x="3808424" y="6644230"/>
                  </a:lnTo>
                  <a:lnTo>
                    <a:pt x="3855064" y="6636922"/>
                  </a:lnTo>
                  <a:lnTo>
                    <a:pt x="3901722" y="6628932"/>
                  </a:lnTo>
                  <a:lnTo>
                    <a:pt x="3948391" y="6620256"/>
                  </a:lnTo>
                  <a:lnTo>
                    <a:pt x="3995066" y="6610890"/>
                  </a:lnTo>
                  <a:lnTo>
                    <a:pt x="4041740" y="6600833"/>
                  </a:lnTo>
                  <a:lnTo>
                    <a:pt x="4088409" y="6590079"/>
                  </a:lnTo>
                  <a:lnTo>
                    <a:pt x="4135066" y="6578627"/>
                  </a:lnTo>
                  <a:lnTo>
                    <a:pt x="6945972" y="5825170"/>
                  </a:lnTo>
                  <a:lnTo>
                    <a:pt x="694597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17591" y="2699004"/>
              <a:ext cx="341630" cy="340360"/>
            </a:xfrm>
            <a:custGeom>
              <a:avLst/>
              <a:gdLst/>
              <a:ahLst/>
              <a:cxnLst/>
              <a:rect l="l" t="t" r="r" b="b"/>
              <a:pathLst>
                <a:path w="341629" h="340360">
                  <a:moveTo>
                    <a:pt x="170687" y="0"/>
                  </a:moveTo>
                  <a:lnTo>
                    <a:pt x="125324" y="6069"/>
                  </a:lnTo>
                  <a:lnTo>
                    <a:pt x="84553" y="23198"/>
                  </a:lnTo>
                  <a:lnTo>
                    <a:pt x="50006" y="49768"/>
                  </a:lnTo>
                  <a:lnTo>
                    <a:pt x="23311" y="84158"/>
                  </a:lnTo>
                  <a:lnTo>
                    <a:pt x="6099" y="124751"/>
                  </a:lnTo>
                  <a:lnTo>
                    <a:pt x="0" y="169925"/>
                  </a:lnTo>
                  <a:lnTo>
                    <a:pt x="6099" y="215100"/>
                  </a:lnTo>
                  <a:lnTo>
                    <a:pt x="23311" y="255693"/>
                  </a:lnTo>
                  <a:lnTo>
                    <a:pt x="50006" y="290083"/>
                  </a:lnTo>
                  <a:lnTo>
                    <a:pt x="84553" y="316653"/>
                  </a:lnTo>
                  <a:lnTo>
                    <a:pt x="125324" y="333782"/>
                  </a:lnTo>
                  <a:lnTo>
                    <a:pt x="170687" y="339851"/>
                  </a:lnTo>
                  <a:lnTo>
                    <a:pt x="216051" y="333782"/>
                  </a:lnTo>
                  <a:lnTo>
                    <a:pt x="256822" y="316653"/>
                  </a:lnTo>
                  <a:lnTo>
                    <a:pt x="291369" y="290083"/>
                  </a:lnTo>
                  <a:lnTo>
                    <a:pt x="318064" y="255693"/>
                  </a:lnTo>
                  <a:lnTo>
                    <a:pt x="335276" y="215100"/>
                  </a:lnTo>
                  <a:lnTo>
                    <a:pt x="341375" y="169925"/>
                  </a:lnTo>
                  <a:lnTo>
                    <a:pt x="335276" y="124751"/>
                  </a:lnTo>
                  <a:lnTo>
                    <a:pt x="318064" y="84158"/>
                  </a:lnTo>
                  <a:lnTo>
                    <a:pt x="291369" y="49768"/>
                  </a:lnTo>
                  <a:lnTo>
                    <a:pt x="256822" y="23198"/>
                  </a:lnTo>
                  <a:lnTo>
                    <a:pt x="216051" y="6069"/>
                  </a:lnTo>
                  <a:lnTo>
                    <a:pt x="170687" y="0"/>
                  </a:lnTo>
                  <a:close/>
                </a:path>
              </a:pathLst>
            </a:custGeom>
            <a:solidFill>
              <a:srgbClr val="005A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17591" y="2699004"/>
              <a:ext cx="341630" cy="340360"/>
            </a:xfrm>
            <a:custGeom>
              <a:avLst/>
              <a:gdLst/>
              <a:ahLst/>
              <a:cxnLst/>
              <a:rect l="l" t="t" r="r" b="b"/>
              <a:pathLst>
                <a:path w="341629" h="340360">
                  <a:moveTo>
                    <a:pt x="0" y="169925"/>
                  </a:moveTo>
                  <a:lnTo>
                    <a:pt x="6099" y="124751"/>
                  </a:lnTo>
                  <a:lnTo>
                    <a:pt x="23311" y="84158"/>
                  </a:lnTo>
                  <a:lnTo>
                    <a:pt x="50006" y="49768"/>
                  </a:lnTo>
                  <a:lnTo>
                    <a:pt x="84553" y="23198"/>
                  </a:lnTo>
                  <a:lnTo>
                    <a:pt x="125324" y="6069"/>
                  </a:lnTo>
                  <a:lnTo>
                    <a:pt x="170687" y="0"/>
                  </a:lnTo>
                  <a:lnTo>
                    <a:pt x="216051" y="6069"/>
                  </a:lnTo>
                  <a:lnTo>
                    <a:pt x="256822" y="23198"/>
                  </a:lnTo>
                  <a:lnTo>
                    <a:pt x="291369" y="49768"/>
                  </a:lnTo>
                  <a:lnTo>
                    <a:pt x="318064" y="84158"/>
                  </a:lnTo>
                  <a:lnTo>
                    <a:pt x="335276" y="124751"/>
                  </a:lnTo>
                  <a:lnTo>
                    <a:pt x="341375" y="169925"/>
                  </a:lnTo>
                  <a:lnTo>
                    <a:pt x="335276" y="215100"/>
                  </a:lnTo>
                  <a:lnTo>
                    <a:pt x="318064" y="255693"/>
                  </a:lnTo>
                  <a:lnTo>
                    <a:pt x="291369" y="290083"/>
                  </a:lnTo>
                  <a:lnTo>
                    <a:pt x="256822" y="316653"/>
                  </a:lnTo>
                  <a:lnTo>
                    <a:pt x="216051" y="333782"/>
                  </a:lnTo>
                  <a:lnTo>
                    <a:pt x="170687" y="339851"/>
                  </a:lnTo>
                  <a:lnTo>
                    <a:pt x="125324" y="333782"/>
                  </a:lnTo>
                  <a:lnTo>
                    <a:pt x="84553" y="316653"/>
                  </a:lnTo>
                  <a:lnTo>
                    <a:pt x="50006" y="290083"/>
                  </a:lnTo>
                  <a:lnTo>
                    <a:pt x="23311" y="255693"/>
                  </a:lnTo>
                  <a:lnTo>
                    <a:pt x="6099" y="215100"/>
                  </a:lnTo>
                  <a:lnTo>
                    <a:pt x="0" y="169925"/>
                  </a:lnTo>
                  <a:close/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74423" y="5782056"/>
              <a:ext cx="233172" cy="2316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774423" y="5782056"/>
              <a:ext cx="233679" cy="231775"/>
            </a:xfrm>
            <a:custGeom>
              <a:avLst/>
              <a:gdLst/>
              <a:ahLst/>
              <a:cxnLst/>
              <a:rect l="l" t="t" r="r" b="b"/>
              <a:pathLst>
                <a:path w="233679" h="231775">
                  <a:moveTo>
                    <a:pt x="0" y="115824"/>
                  </a:moveTo>
                  <a:lnTo>
                    <a:pt x="9161" y="70739"/>
                  </a:lnTo>
                  <a:lnTo>
                    <a:pt x="34147" y="33923"/>
                  </a:lnTo>
                  <a:lnTo>
                    <a:pt x="71205" y="9101"/>
                  </a:lnTo>
                  <a:lnTo>
                    <a:pt x="116585" y="0"/>
                  </a:lnTo>
                  <a:lnTo>
                    <a:pt x="161966" y="9101"/>
                  </a:lnTo>
                  <a:lnTo>
                    <a:pt x="199024" y="33923"/>
                  </a:lnTo>
                  <a:lnTo>
                    <a:pt x="224010" y="70739"/>
                  </a:lnTo>
                  <a:lnTo>
                    <a:pt x="233172" y="115824"/>
                  </a:lnTo>
                  <a:lnTo>
                    <a:pt x="224010" y="160908"/>
                  </a:lnTo>
                  <a:lnTo>
                    <a:pt x="199024" y="197724"/>
                  </a:lnTo>
                  <a:lnTo>
                    <a:pt x="161966" y="222546"/>
                  </a:lnTo>
                  <a:lnTo>
                    <a:pt x="116585" y="231648"/>
                  </a:lnTo>
                  <a:lnTo>
                    <a:pt x="71205" y="222546"/>
                  </a:lnTo>
                  <a:lnTo>
                    <a:pt x="34147" y="197724"/>
                  </a:lnTo>
                  <a:lnTo>
                    <a:pt x="9161" y="160908"/>
                  </a:lnTo>
                  <a:lnTo>
                    <a:pt x="0" y="115824"/>
                  </a:lnTo>
                  <a:close/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57087" y="342900"/>
              <a:ext cx="5995416" cy="59954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90396" y="570991"/>
            <a:ext cx="31438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0" dirty="0"/>
              <a:t>Session</a:t>
            </a:r>
            <a:r>
              <a:rPr sz="4400" spc="-80" dirty="0"/>
              <a:t> </a:t>
            </a:r>
            <a:r>
              <a:rPr sz="4400" spc="25" dirty="0"/>
              <a:t>Plan</a:t>
            </a:r>
            <a:endParaRPr sz="4400" dirty="0"/>
          </a:p>
        </p:txBody>
      </p:sp>
      <p:sp>
        <p:nvSpPr>
          <p:cNvPr id="11" name="object 11"/>
          <p:cNvSpPr txBox="1"/>
          <p:nvPr/>
        </p:nvSpPr>
        <p:spPr>
          <a:xfrm>
            <a:off x="547827" y="6493364"/>
            <a:ext cx="3094990" cy="147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dirty="0">
                <a:solidFill>
                  <a:srgbClr val="7E7E7E"/>
                </a:solidFill>
                <a:latin typeface="Lato"/>
                <a:cs typeface="Lato"/>
                <a:hlinkClick r:id="rId4"/>
              </a:rPr>
              <a:t>www.hexaware.com</a:t>
            </a:r>
            <a:r>
              <a:rPr sz="800" dirty="0">
                <a:solidFill>
                  <a:srgbClr val="7E7E7E"/>
                </a:solidFill>
                <a:latin typeface="Lato"/>
                <a:cs typeface="Lato"/>
              </a:rPr>
              <a:t> | © </a:t>
            </a:r>
            <a:r>
              <a:rPr sz="800" spc="-5" dirty="0">
                <a:solidFill>
                  <a:srgbClr val="7E7E7E"/>
                </a:solidFill>
                <a:latin typeface="Lato"/>
                <a:cs typeface="Lato"/>
              </a:rPr>
              <a:t>Hexaware </a:t>
            </a:r>
            <a:r>
              <a:rPr sz="800" dirty="0">
                <a:solidFill>
                  <a:srgbClr val="7E7E7E"/>
                </a:solidFill>
                <a:latin typeface="Lato"/>
                <a:cs typeface="Lato"/>
              </a:rPr>
              <a:t>Technologies. </a:t>
            </a:r>
            <a:r>
              <a:rPr sz="800" spc="-5" dirty="0">
                <a:solidFill>
                  <a:srgbClr val="7E7E7E"/>
                </a:solidFill>
                <a:latin typeface="Lato"/>
                <a:cs typeface="Lato"/>
              </a:rPr>
              <a:t>All </a:t>
            </a:r>
            <a:r>
              <a:rPr sz="800" dirty="0">
                <a:solidFill>
                  <a:srgbClr val="7E7E7E"/>
                </a:solidFill>
                <a:latin typeface="Lato"/>
                <a:cs typeface="Lato"/>
              </a:rPr>
              <a:t>rights</a:t>
            </a:r>
            <a:r>
              <a:rPr sz="800" spc="-105" dirty="0">
                <a:solidFill>
                  <a:srgbClr val="7E7E7E"/>
                </a:solidFill>
                <a:latin typeface="Lato"/>
                <a:cs typeface="Lato"/>
              </a:rPr>
              <a:t> </a:t>
            </a:r>
            <a:r>
              <a:rPr sz="800" spc="-5" dirty="0">
                <a:solidFill>
                  <a:srgbClr val="7E7E7E"/>
                </a:solidFill>
                <a:latin typeface="Lato"/>
                <a:cs typeface="Lato"/>
              </a:rPr>
              <a:t>reserved.</a:t>
            </a:r>
            <a:endParaRPr sz="800">
              <a:latin typeface="Lato"/>
              <a:cs typeface="Lato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962687" y="3581400"/>
            <a:ext cx="2651760" cy="10516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95"/>
              </a:spcBef>
            </a:pPr>
            <a:r>
              <a:rPr sz="2400" b="1" spc="5" dirty="0">
                <a:solidFill>
                  <a:srgbClr val="4D4D4D"/>
                </a:solidFill>
                <a:latin typeface="Lato"/>
                <a:cs typeface="Lato"/>
              </a:rPr>
              <a:t>React </a:t>
            </a:r>
            <a:r>
              <a:rPr sz="2400" b="1" spc="5" dirty="0" smtClean="0">
                <a:solidFill>
                  <a:srgbClr val="4D4D4D"/>
                </a:solidFill>
                <a:latin typeface="Lato"/>
                <a:cs typeface="Lato"/>
              </a:rPr>
              <a:t>Introduction</a:t>
            </a:r>
            <a:endParaRPr sz="2400" dirty="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116" y="232918"/>
            <a:ext cx="4062883" cy="757682"/>
          </a:xfrm>
        </p:spPr>
        <p:txBody>
          <a:bodyPr/>
          <a:lstStyle/>
          <a:p>
            <a:r>
              <a:rPr lang="en-US" dirty="0" smtClean="0"/>
              <a:t>Web application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403" y="1337970"/>
            <a:ext cx="7727734" cy="475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86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116" y="232918"/>
            <a:ext cx="4062883" cy="757682"/>
          </a:xfrm>
        </p:spPr>
        <p:txBody>
          <a:bodyPr/>
          <a:lstStyle/>
          <a:p>
            <a:r>
              <a:rPr lang="en-US" dirty="0" smtClean="0"/>
              <a:t>Web application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990600"/>
            <a:ext cx="5191509" cy="550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2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116" y="232918"/>
            <a:ext cx="4062883" cy="492443"/>
          </a:xfrm>
        </p:spPr>
        <p:txBody>
          <a:bodyPr/>
          <a:lstStyle/>
          <a:p>
            <a:r>
              <a:rPr lang="en-US" dirty="0" smtClean="0"/>
              <a:t>SPA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18865"/>
            <a:ext cx="6010635" cy="537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83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116" y="232918"/>
            <a:ext cx="4748683" cy="529082"/>
          </a:xfrm>
        </p:spPr>
        <p:txBody>
          <a:bodyPr/>
          <a:lstStyle/>
          <a:p>
            <a:r>
              <a:rPr lang="en-US" dirty="0" smtClean="0"/>
              <a:t>Challenges in SPA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209800" y="4876800"/>
            <a:ext cx="10080461" cy="91440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 Time </a:t>
            </a:r>
            <a:r>
              <a:rPr lang="en-US" sz="3200" b="1" dirty="0">
                <a:solidFill>
                  <a:srgbClr val="00B0F0"/>
                </a:solidFill>
              </a:rPr>
              <a:t>will be spent keeping your data in sync with your UI.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22971" y="1753116"/>
            <a:ext cx="10080461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0B0F0"/>
                </a:solidFill>
              </a:rPr>
              <a:t>Manipulating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00B0F0"/>
                </a:solidFill>
              </a:rPr>
              <a:t>the DOM is really </a:t>
            </a:r>
            <a:r>
              <a:rPr lang="en-US" sz="3200" b="1" dirty="0" err="1">
                <a:solidFill>
                  <a:srgbClr val="00B0F0"/>
                </a:solidFill>
              </a:rPr>
              <a:t>REALLY</a:t>
            </a:r>
            <a:r>
              <a:rPr lang="en-US" sz="3200" b="1" dirty="0">
                <a:solidFill>
                  <a:srgbClr val="00B0F0"/>
                </a:solidFill>
              </a:rPr>
              <a:t> slow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600200" y="3147019"/>
            <a:ext cx="10080461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rgbClr val="00B0F0"/>
                </a:solidFill>
              </a:rPr>
              <a:t>Working </a:t>
            </a:r>
            <a:r>
              <a:rPr lang="en-US" sz="3200" b="1" dirty="0">
                <a:solidFill>
                  <a:srgbClr val="00B0F0"/>
                </a:solidFill>
              </a:rPr>
              <a:t>with HTML templates can be a pain</a:t>
            </a:r>
          </a:p>
        </p:txBody>
      </p:sp>
    </p:spTree>
    <p:extLst>
      <p:ext uri="{BB962C8B-B14F-4D97-AF65-F5344CB8AC3E}">
        <p14:creationId xmlns:p14="http://schemas.microsoft.com/office/powerpoint/2010/main" val="3735377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772" y="1"/>
            <a:ext cx="12358772" cy="704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771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0200" y="2231226"/>
            <a:ext cx="5407977" cy="286232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B0F0"/>
                </a:solidFill>
              </a:rPr>
              <a:t>Automatic UI Stage-management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B0F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B0F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B0F0"/>
                </a:solidFill>
              </a:rPr>
              <a:t>Lightning fast DOM manipulation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B0F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B0F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B0F0"/>
                </a:solidFill>
              </a:rPr>
              <a:t>APIs for reusable Components</a:t>
            </a: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00600" y="746633"/>
            <a:ext cx="0" cy="5501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600200"/>
            <a:ext cx="2500745" cy="1066800"/>
          </a:xfrm>
        </p:spPr>
        <p:txBody>
          <a:bodyPr/>
          <a:lstStyle/>
          <a:p>
            <a:r>
              <a:rPr lang="en-US" dirty="0" smtClean="0"/>
              <a:t>Why React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600" y="2286000"/>
            <a:ext cx="2666347" cy="188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64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E7E7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5031A67AD61C42943EAA7E3CD69BB5" ma:contentTypeVersion="27" ma:contentTypeDescription="Create a new document." ma:contentTypeScope="" ma:versionID="0049ff18c62cc56b8344e730804c165f">
  <xsd:schema xmlns:xsd="http://www.w3.org/2001/XMLSchema" xmlns:xs="http://www.w3.org/2001/XMLSchema" xmlns:p="http://schemas.microsoft.com/office/2006/metadata/properties" xmlns:ns3="83f541c1-93d0-4555-909e-9278fdf60e09" xmlns:ns4="b18187cb-8916-4058-bf8c-5a14975cbd53" targetNamespace="http://schemas.microsoft.com/office/2006/metadata/properties" ma:root="true" ma:fieldsID="effc5c766fea21256dc953216e535961" ns3:_="" ns4:_="">
    <xsd:import namespace="83f541c1-93d0-4555-909e-9278fdf60e09"/>
    <xsd:import namespace="b18187cb-8916-4058-bf8c-5a14975cbd53"/>
    <xsd:element name="properties">
      <xsd:complexType>
        <xsd:sequence>
          <xsd:element name="documentManagement">
            <xsd:complexType>
              <xsd:all>
                <xsd:element ref="ns3:Document_x0020_Status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f541c1-93d0-4555-909e-9278fdf60e09" elementFormDefault="qualified">
    <xsd:import namespace="http://schemas.microsoft.com/office/2006/documentManagement/types"/>
    <xsd:import namespace="http://schemas.microsoft.com/office/infopath/2007/PartnerControls"/>
    <xsd:element name="Document_x0020_Status" ma:index="9" nillable="true" ma:displayName="Document Status" ma:default="New" ma:format="Dropdown" ma:internalName="Document_x0020_Status">
      <xsd:simpleType>
        <xsd:restriction base="dms:Choice">
          <xsd:enumeration value="New"/>
          <xsd:enumeration value="Approved"/>
          <xsd:enumeration value="Due for Revision"/>
          <xsd:enumeration value="Revis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8187cb-8916-4058-bf8c-5a14975cbd53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023eb8f7-4ab3-4572-aed0-ecdb357c8046}" ma:internalName="TaxCatchAll" ma:showField="CatchAllData" ma:web="bfceae84-e637-4bce-973f-0a9a0545e26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haredContentType xmlns="Microsoft.SharePoint.Taxonomy.ContentTypeSync" SourceId="2427474e-60f8-4f75-abfc-98841d67cf98" ContentTypeId="0x01" PreviousValue="false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18187cb-8916-4058-bf8c-5a14975cbd53"/>
    <Document_x0020_Status xmlns="83f541c1-93d0-4555-909e-9278fdf60e09">New</Document_x0020_Status>
  </documentManagement>
</p:properties>
</file>

<file path=customXml/itemProps1.xml><?xml version="1.0" encoding="utf-8"?>
<ds:datastoreItem xmlns:ds="http://schemas.openxmlformats.org/officeDocument/2006/customXml" ds:itemID="{EA839588-81D8-4B1B-A3D8-EADD2B70CAC3}"/>
</file>

<file path=customXml/itemProps2.xml><?xml version="1.0" encoding="utf-8"?>
<ds:datastoreItem xmlns:ds="http://schemas.openxmlformats.org/officeDocument/2006/customXml" ds:itemID="{2FB777C5-0C8E-4A0A-A0DB-A9587CE5C38F}"/>
</file>

<file path=customXml/itemProps3.xml><?xml version="1.0" encoding="utf-8"?>
<ds:datastoreItem xmlns:ds="http://schemas.openxmlformats.org/officeDocument/2006/customXml" ds:itemID="{F5D624AE-2BEE-4974-B45A-946EF728AD6F}"/>
</file>

<file path=customXml/itemProps4.xml><?xml version="1.0" encoding="utf-8"?>
<ds:datastoreItem xmlns:ds="http://schemas.openxmlformats.org/officeDocument/2006/customXml" ds:itemID="{036D5620-8DFA-49D5-A335-D2770DABA0F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161</Words>
  <Application>Microsoft Office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Lato</vt:lpstr>
      <vt:lpstr>Office Theme</vt:lpstr>
      <vt:lpstr>PowerPoint Presentation</vt:lpstr>
      <vt:lpstr>PowerPoint Presentation</vt:lpstr>
      <vt:lpstr>Session Plan</vt:lpstr>
      <vt:lpstr>Web application</vt:lpstr>
      <vt:lpstr>Web application</vt:lpstr>
      <vt:lpstr>SPA</vt:lpstr>
      <vt:lpstr>Challenges in SPA</vt:lpstr>
      <vt:lpstr>PowerPoint Presentation</vt:lpstr>
      <vt:lpstr>Why React</vt:lpstr>
      <vt:lpstr>Only the end state matters</vt:lpstr>
      <vt:lpstr>Lightning fast DOM manipulation</vt:lpstr>
      <vt:lpstr>Lightning fast DOM manipulation</vt:lpstr>
      <vt:lpstr>Components</vt:lpstr>
      <vt:lpstr>History of React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Narmadha</dc:creator>
  <cp:lastModifiedBy>Narmadha Raju</cp:lastModifiedBy>
  <cp:revision>9</cp:revision>
  <dcterms:created xsi:type="dcterms:W3CDTF">2021-12-16T08:25:28Z</dcterms:created>
  <dcterms:modified xsi:type="dcterms:W3CDTF">2022-01-25T09:07:23Z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2021-12-16T00:00:00Z</vt:filetime>
  </property>
  <property fmtid="{D5CDD505-2E9C-101B-9397-08002B2CF9AE}" pid="5" name="ContentTypeId">
    <vt:lpwstr>0x010100B65031A67AD61C42943EAA7E3CD69BB5</vt:lpwstr>
  </property>
</Properties>
</file>