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143F-E3B6-47B1-A159-90FCC4BC0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 Terminal App</a:t>
            </a:r>
            <a:br>
              <a:rPr lang="en-AU" dirty="0"/>
            </a:br>
            <a:r>
              <a:rPr lang="en-AU" dirty="0"/>
              <a:t>Hangman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67CCC-FCF5-4B07-88E1-B19C6DCEC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Mark Ying</a:t>
            </a:r>
          </a:p>
        </p:txBody>
      </p:sp>
      <p:pic>
        <p:nvPicPr>
          <p:cNvPr id="2050" name="Picture 2" descr="Image result for debug duck ruby">
            <a:extLst>
              <a:ext uri="{FF2B5EF4-FFF2-40B4-BE49-F238E27FC236}">
                <a16:creationId xmlns:a16="http://schemas.microsoft.com/office/drawing/2014/main" id="{68D0EE2C-C140-4F32-AAE7-61152F56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9753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5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4A6D-5DE3-4069-8FCA-025AA3E7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Project plan</a:t>
            </a:r>
          </a:p>
        </p:txBody>
      </p:sp>
      <p:sp>
        <p:nvSpPr>
          <p:cNvPr id="30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EEB1E64-8C7C-4BD4-9F66-6DE61F02B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3" r="-2" b="18653"/>
          <a:stretch/>
        </p:blipFill>
        <p:spPr>
          <a:xfrm>
            <a:off x="649075" y="2158073"/>
            <a:ext cx="2625335" cy="3882362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4CB39954-D14D-4981-905C-5D08187E2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63" r="1" b="38394"/>
          <a:stretch/>
        </p:blipFill>
        <p:spPr>
          <a:xfrm>
            <a:off x="3470357" y="2159331"/>
            <a:ext cx="2625335" cy="3882362"/>
          </a:xfrm>
          <a:prstGeom prst="rect">
            <a:avLst/>
          </a:prstGeom>
        </p:spPr>
      </p:pic>
      <p:pic>
        <p:nvPicPr>
          <p:cNvPr id="9" name="Content Placeholder 8" descr="A picture containing tree, outdoor, road&#10;&#10;Description automatically generated">
            <a:extLst>
              <a:ext uri="{FF2B5EF4-FFF2-40B4-BE49-F238E27FC236}">
                <a16:creationId xmlns:a16="http://schemas.microsoft.com/office/drawing/2014/main" id="{33DFEF36-4F96-406B-9E84-21BD2B513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9157" y="2351416"/>
            <a:ext cx="5316870" cy="3495675"/>
          </a:xfrm>
        </p:spPr>
      </p:pic>
    </p:spTree>
    <p:extLst>
      <p:ext uri="{BB962C8B-B14F-4D97-AF65-F5344CB8AC3E}">
        <p14:creationId xmlns:p14="http://schemas.microsoft.com/office/powerpoint/2010/main" val="333012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3D59-7315-4C21-834C-6E5A92E2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Legal and ethical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F649-8D0E-4F71-BF89-9AEDAA2E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 Offensive words</a:t>
            </a:r>
          </a:p>
          <a:p>
            <a:r>
              <a:rPr lang="en-AU" sz="3200" dirty="0"/>
              <a:t> Uncomfortable with hangman drawing</a:t>
            </a:r>
          </a:p>
          <a:p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55103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FA5B-DC0E-4F96-8EBA-DBB92886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and favourites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EBC0-5740-4CC8-B4E4-C714CC3C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Keep the code dry</a:t>
            </a:r>
          </a:p>
          <a:p>
            <a:r>
              <a:rPr lang="en-AU" sz="3200" dirty="0"/>
              <a:t>Adjust the code structure</a:t>
            </a:r>
          </a:p>
          <a:p>
            <a:endParaRPr lang="en-AU" sz="3200" dirty="0"/>
          </a:p>
          <a:p>
            <a:r>
              <a:rPr lang="en-AU" sz="3200" dirty="0"/>
              <a:t>Explore new features</a:t>
            </a:r>
          </a:p>
          <a:p>
            <a:r>
              <a:rPr lang="en-AU" sz="3200" dirty="0"/>
              <a:t>Breakdown problems</a:t>
            </a:r>
          </a:p>
        </p:txBody>
      </p:sp>
    </p:spTree>
    <p:extLst>
      <p:ext uri="{BB962C8B-B14F-4D97-AF65-F5344CB8AC3E}">
        <p14:creationId xmlns:p14="http://schemas.microsoft.com/office/powerpoint/2010/main" val="34512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any questions">
            <a:extLst>
              <a:ext uri="{FF2B5EF4-FFF2-40B4-BE49-F238E27FC236}">
                <a16:creationId xmlns:a16="http://schemas.microsoft.com/office/drawing/2014/main" id="{9479E77E-F08A-4514-85FB-11D7F8BCA9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0253" y="1131994"/>
            <a:ext cx="8913370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04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CA Terminal App Hangman</vt:lpstr>
      <vt:lpstr>Project plan</vt:lpstr>
      <vt:lpstr>Legal and ethical issues:</vt:lpstr>
      <vt:lpstr>Challenges and favourites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Terminal App Hangman</dc:title>
  <dc:creator>Weiliang Ying</dc:creator>
  <cp:lastModifiedBy>Weiliang Ying</cp:lastModifiedBy>
  <cp:revision>3</cp:revision>
  <dcterms:created xsi:type="dcterms:W3CDTF">2019-05-06T07:00:30Z</dcterms:created>
  <dcterms:modified xsi:type="dcterms:W3CDTF">2019-05-06T07:07:57Z</dcterms:modified>
</cp:coreProperties>
</file>