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B9F8-E995-4CCD-AB07-41EE73C35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57200"/>
            <a:ext cx="8791575" cy="45850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An IBM Data Science Capstone Project</a:t>
            </a:r>
            <a:br>
              <a:rPr lang="en-US" sz="4000" dirty="0"/>
            </a:br>
            <a:r>
              <a:rPr lang="en-US" sz="4000" dirty="0"/>
              <a:t> </a:t>
            </a:r>
            <a:br>
              <a:rPr lang="en-US" sz="4000" dirty="0"/>
            </a:br>
            <a:r>
              <a:rPr lang="en-US" sz="4000" b="1" dirty="0"/>
              <a:t>Classification Of Venues Around Istanbul Metro Stations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46AE7-C82E-48F0-B424-0818EA378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5835787"/>
            <a:ext cx="8791575" cy="565013"/>
          </a:xfrm>
        </p:spPr>
        <p:txBody>
          <a:bodyPr/>
          <a:lstStyle/>
          <a:p>
            <a:pPr algn="ctr"/>
            <a:r>
              <a:rPr lang="en-US" dirty="0"/>
              <a:t>Submitted by: Karla Marie I. De Jesus</a:t>
            </a:r>
          </a:p>
        </p:txBody>
      </p:sp>
    </p:spTree>
    <p:extLst>
      <p:ext uri="{BB962C8B-B14F-4D97-AF65-F5344CB8AC3E}">
        <p14:creationId xmlns:p14="http://schemas.microsoft.com/office/powerpoint/2010/main" val="162700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DD1D1-ABDF-44B8-BCFC-2DA61ED60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Istanbul metro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558D-C29C-4FED-99B8-68C259728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2511427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Has 84 stations and 6 inter- connected lines. (3 more lines under construction)</a:t>
            </a:r>
          </a:p>
          <a:p>
            <a:r>
              <a:rPr lang="en-US" sz="3200" dirty="0"/>
              <a:t>Strategically located around the city.</a:t>
            </a:r>
          </a:p>
          <a:p>
            <a:r>
              <a:rPr lang="en-US" sz="3200" dirty="0"/>
              <a:t>Serves up to 200,000 passengers per day per line.</a:t>
            </a:r>
          </a:p>
        </p:txBody>
      </p:sp>
    </p:spTree>
    <p:extLst>
      <p:ext uri="{BB962C8B-B14F-4D97-AF65-F5344CB8AC3E}">
        <p14:creationId xmlns:p14="http://schemas.microsoft.com/office/powerpoint/2010/main" val="1529175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F5BF-ABBF-4038-8859-9182466C5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the study: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6A234-861B-4533-9EDF-F275359BA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675210"/>
          </a:xfrm>
        </p:spPr>
        <p:txBody>
          <a:bodyPr>
            <a:normAutofit/>
          </a:bodyPr>
          <a:lstStyle/>
          <a:p>
            <a:r>
              <a:rPr lang="en-US" sz="2800" dirty="0"/>
              <a:t>To help entrepreneurs identify the ideal location for a new business based on the types of venues and venue counts surrounding each metro station in Istanbul.</a:t>
            </a:r>
          </a:p>
        </p:txBody>
      </p:sp>
    </p:spTree>
    <p:extLst>
      <p:ext uri="{BB962C8B-B14F-4D97-AF65-F5344CB8AC3E}">
        <p14:creationId xmlns:p14="http://schemas.microsoft.com/office/powerpoint/2010/main" val="166206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9C300-BBBE-40F9-82E1-DBE0C8A5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sources of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9446E-834C-4933-BC1D-438B64822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511426"/>
          </a:xfrm>
        </p:spPr>
        <p:txBody>
          <a:bodyPr>
            <a:normAutofit/>
          </a:bodyPr>
          <a:lstStyle/>
          <a:p>
            <a:r>
              <a:rPr lang="en-US" sz="3200" dirty="0"/>
              <a:t>Foursquare</a:t>
            </a:r>
          </a:p>
          <a:p>
            <a:r>
              <a:rPr lang="en-US" sz="3200" dirty="0"/>
              <a:t>Wikipedia</a:t>
            </a:r>
          </a:p>
          <a:p>
            <a:r>
              <a:rPr lang="en-US" sz="3200" dirty="0"/>
              <a:t>www.metro.istanbul</a:t>
            </a:r>
          </a:p>
        </p:txBody>
      </p:sp>
    </p:spTree>
    <p:extLst>
      <p:ext uri="{BB962C8B-B14F-4D97-AF65-F5344CB8AC3E}">
        <p14:creationId xmlns:p14="http://schemas.microsoft.com/office/powerpoint/2010/main" val="112801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13F1-214E-4D71-9EFD-1EB1E63F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EAB96-7CDC-43AB-9613-D0D475663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2674"/>
            <a:ext cx="9905999" cy="4297680"/>
          </a:xfrm>
        </p:spPr>
        <p:txBody>
          <a:bodyPr>
            <a:normAutofit/>
          </a:bodyPr>
          <a:lstStyle/>
          <a:p>
            <a:r>
              <a:rPr lang="en-US" dirty="0"/>
              <a:t>Gather relevant data from sources.</a:t>
            </a:r>
          </a:p>
          <a:p>
            <a:r>
              <a:rPr lang="en-US" dirty="0"/>
              <a:t>Plot Istanbul Metro on the map for visualization.</a:t>
            </a:r>
          </a:p>
          <a:p>
            <a:r>
              <a:rPr lang="en-US" dirty="0"/>
              <a:t>From Foursquare, gather Top10 venues categories and venue counts around each station.</a:t>
            </a:r>
          </a:p>
          <a:p>
            <a:r>
              <a:rPr lang="en-US" dirty="0"/>
              <a:t>Normalize data with Standardized Scaler from </a:t>
            </a:r>
            <a:r>
              <a:rPr lang="en-US" dirty="0" err="1"/>
              <a:t>sklearn</a:t>
            </a:r>
            <a:r>
              <a:rPr lang="en-US" dirty="0"/>
              <a:t>.</a:t>
            </a:r>
          </a:p>
          <a:p>
            <a:r>
              <a:rPr lang="en-US" dirty="0"/>
              <a:t>Group data using K-means clustering.</a:t>
            </a:r>
          </a:p>
          <a:p>
            <a:r>
              <a:rPr lang="en-US" dirty="0"/>
              <a:t>Plot and analyze different groups on Istanbul map.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06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C2DEE9-87F6-487A-AD49-21011BB2D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656" y="588355"/>
            <a:ext cx="3084891" cy="1478570"/>
          </a:xfrm>
        </p:spPr>
        <p:txBody>
          <a:bodyPr>
            <a:normAutofit/>
          </a:bodyPr>
          <a:lstStyle/>
          <a:p>
            <a:r>
              <a:rPr lang="en-US" sz="2400" dirty="0"/>
              <a:t>Results: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A plot of 4 clusters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FF87B1DF-83CB-4B22-BE77-24EB510DD4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72" r="6076" b="-3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26D4B17-D136-4566-BF06-15779EA00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7744" y="2185988"/>
            <a:ext cx="4105656" cy="37925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Blue - Areas with high venues count</a:t>
            </a:r>
          </a:p>
          <a:p>
            <a:r>
              <a:rPr lang="en-US" dirty="0"/>
              <a:t>Green - Areas with quite some venues</a:t>
            </a:r>
          </a:p>
          <a:p>
            <a:r>
              <a:rPr lang="en-US" dirty="0"/>
              <a:t>Red- Areas with not so much venues</a:t>
            </a:r>
          </a:p>
          <a:p>
            <a:r>
              <a:rPr lang="en-US" dirty="0"/>
              <a:t>Orange - Areas with very little number of venues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06413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AAD9-BC0F-4203-9C36-5B9AAC7A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0DBC6-036A-4A2D-AACF-FE34B5444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222845"/>
          </a:xfrm>
        </p:spPr>
        <p:txBody>
          <a:bodyPr>
            <a:normAutofit/>
          </a:bodyPr>
          <a:lstStyle/>
          <a:p>
            <a:r>
              <a:rPr lang="en-US" dirty="0"/>
              <a:t>Highest numbers of venues are indicated by Blue markers on the map, indicating more foot traffic and a better choice for entrepreneurs when choosing a viable location for their new business. </a:t>
            </a:r>
          </a:p>
          <a:p>
            <a:r>
              <a:rPr lang="en-US" dirty="0"/>
              <a:t>Very accessible to people from all over the city because of its close distance from the Metro stations.</a:t>
            </a:r>
          </a:p>
        </p:txBody>
      </p:sp>
    </p:spTree>
    <p:extLst>
      <p:ext uri="{BB962C8B-B14F-4D97-AF65-F5344CB8AC3E}">
        <p14:creationId xmlns:p14="http://schemas.microsoft.com/office/powerpoint/2010/main" val="332946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E773-9134-497B-91F3-1D19A78E2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1168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Thank you very much!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848AA-7D71-4BA1-AC72-88096FAC1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008097"/>
            <a:ext cx="9905999" cy="78310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68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237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An IBM Data Science Capstone Project   Classification Of Venues Around Istanbul Metro Stations </vt:lpstr>
      <vt:lpstr>Istanbul metro</vt:lpstr>
      <vt:lpstr>Objective of the study:</vt:lpstr>
      <vt:lpstr>Main sources of data:</vt:lpstr>
      <vt:lpstr>Methodology:</vt:lpstr>
      <vt:lpstr>Results:  A plot of 4 clusters</vt:lpstr>
      <vt:lpstr>conclusion</vt:lpstr>
      <vt:lpstr>Thank you very much!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IBM Data Science Capstone Project   Classification Of Venues Around Istanbul Metro Stations</dc:title>
  <dc:creator>Karla Inocencio</dc:creator>
  <cp:lastModifiedBy>Karla Inocencio</cp:lastModifiedBy>
  <cp:revision>3</cp:revision>
  <dcterms:created xsi:type="dcterms:W3CDTF">2020-05-03T13:33:59Z</dcterms:created>
  <dcterms:modified xsi:type="dcterms:W3CDTF">2020-05-03T13:51:44Z</dcterms:modified>
</cp:coreProperties>
</file>