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02128dc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202128dc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202128dc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202128dc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c1731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c1731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2c1731b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2c1731b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202128dc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202128dc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202128dc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202128dc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libra.bg.polsl.pl/Content/70526/BCPS-79355_2001_Modele-i-architektur.pdf" TargetMode="External"/><Relationship Id="rId4" Type="http://schemas.openxmlformats.org/officeDocument/2006/relationships/hyperlink" Target="https://ieeexplore.ieee.org/document/6945296" TargetMode="External"/><Relationship Id="rId5" Type="http://schemas.openxmlformats.org/officeDocument/2006/relationships/hyperlink" Target="https://ieeexplore.ieee.org/document/8191068" TargetMode="External"/><Relationship Id="rId6" Type="http://schemas.openxmlformats.org/officeDocument/2006/relationships/hyperlink" Target="https://ieeexplore.ieee.org/document/120909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8050" y="1872800"/>
            <a:ext cx="62544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latin typeface="Arial"/>
                <a:ea typeface="Arial"/>
                <a:cs typeface="Arial"/>
                <a:sym typeface="Arial"/>
              </a:rPr>
              <a:t>Zapewnianie jakości obsługi wybranego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latin typeface="Arial"/>
                <a:ea typeface="Arial"/>
                <a:cs typeface="Arial"/>
                <a:sym typeface="Arial"/>
              </a:rPr>
              <a:t>rodzaju ruchu Quality of Service</a:t>
            </a:r>
            <a:endParaRPr sz="2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825" y="3612050"/>
            <a:ext cx="73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Krzysztof Kasprzyk,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Rafał Piwowarczyk,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Jatczyszyn,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Krzysztof Pałka,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Norbert Barczyk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308050" y="4516550"/>
            <a:ext cx="53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b="1" lang="pl" sz="1200">
                <a:solidFill>
                  <a:schemeClr val="lt1"/>
                </a:solidFill>
              </a:rPr>
              <a:t>Sieci Sterowane Programowo – Projekt 2023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Topologia sieci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63" y="1567550"/>
            <a:ext cx="7599874" cy="2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Schemat działania algorytmu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125" y="1123874"/>
            <a:ext cx="2955377" cy="372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752" y="1123875"/>
            <a:ext cx="3050055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Schemat urządzeń i portów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25707" l="0" r="0" t="19113"/>
          <a:stretch/>
        </p:blipFill>
        <p:spPr>
          <a:xfrm>
            <a:off x="1297500" y="1515850"/>
            <a:ext cx="6857999" cy="28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Kod sterujący zachowaniem SW1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112125"/>
            <a:ext cx="6604017" cy="36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Literatura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pl" sz="1400" u="sng">
                <a:latin typeface="Arial"/>
                <a:ea typeface="Arial"/>
                <a:cs typeface="Arial"/>
                <a:sym typeface="Arial"/>
                <a:hlinkClick r:id="rId3"/>
              </a:rPr>
              <a:t>http://delibra.bg.polsl.pl/Content/70526/BCPS-79355_2001_Modele-i-architektur.pdf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pl" sz="1400" u="sng"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https://ieeexplore.ieee.org/document/6945296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pl" sz="1400" u="sng">
                <a:latin typeface="Arial"/>
                <a:ea typeface="Arial"/>
                <a:cs typeface="Arial"/>
                <a:sym typeface="Arial"/>
                <a:hlinkClick r:id="rId5"/>
              </a:rPr>
              <a:t>https://ieeexplore.ieee.org/document/8191068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pl" sz="1400" u="sng"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https://ieeexplore.ieee.org/document/1209093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pl" sz="1400">
                <a:latin typeface="Arial"/>
                <a:ea typeface="Arial"/>
                <a:cs typeface="Arial"/>
                <a:sym typeface="Arial"/>
              </a:rPr>
              <a:t>Wykłady z przedmiotu Jakość obsługi w Sieciach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9350" y="2114700"/>
            <a:ext cx="91053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 :)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