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9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0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4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3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7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896A-3918-4DA6-84F4-2848E530E2CC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3890-E75E-4C04-ABE9-0791438E1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9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3030" y="758572"/>
            <a:ext cx="11376512" cy="409394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作業1：學生資訊系統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請建立一個類別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Student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，代表學生的資訊。此類別應具有以下的特點：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屬性：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name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(姓名)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id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(學號)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grades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(一個代表學生成績的列表)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方法：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add_grade(grade: float)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：將成績添加到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grades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列表中。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average_grade()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：回傳學生的平均成績。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請建立至少三個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Student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物件，分別添加成績，並計算及印出每位學生的平均成績。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410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724" y="709785"/>
            <a:ext cx="12104276" cy="446327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作業2：簡易銀行帳戶管理系統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請建立一個類別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BankAccount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，代表銀行帳戶的資訊。此類別應具有以下的特點：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屬性：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account_number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(帳號)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owner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(持有人姓名)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balance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(餘額)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方法：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deposit(amount: float)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：存款，並更新餘額。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withdraw(amount: float)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：提款，如果帳戶餘額不足則印出錯誤訊息，否則更新餘額。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display_balance()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：印出當前的帳戶餘額。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請建立至少兩個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BankAccount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物件，模擬存款、提款等操作，並展示操作結果。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189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211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凱 仁</cp:lastModifiedBy>
  <cp:revision>3</cp:revision>
  <dcterms:created xsi:type="dcterms:W3CDTF">2023-09-20T12:17:03Z</dcterms:created>
  <dcterms:modified xsi:type="dcterms:W3CDTF">2023-09-23T07:29:20Z</dcterms:modified>
</cp:coreProperties>
</file>