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63" r:id="rId5"/>
    <p:sldId id="266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99D0CF"/>
    <a:srgbClr val="74F677"/>
    <a:srgbClr val="A4FD6D"/>
    <a:srgbClr val="ABE189"/>
    <a:srgbClr val="91D9AC"/>
    <a:srgbClr val="99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E73B3-A5C6-4A86-B9E2-0FDE895D5579}" v="599" dt="2022-01-22T19:05:41.991"/>
    <p1510:client id="{529E64EF-1E82-472B-8D0C-E2060703E895}" v="8" dt="2022-01-22T19:12:01.306"/>
    <p1510:client id="{5CBA4BE8-C924-4502-B52F-C93F4F4E20BA}" v="28" dt="2022-01-22T15:21:06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60091-A067-4C49-B3E3-9B22DC1F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78024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32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0B1F-5D24-412F-BBC8-7DE7166B98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ctrTitle"/>
          </p:nvPr>
        </p:nvSpPr>
        <p:spPr>
          <a:xfrm>
            <a:off x="1148080" y="1096283"/>
            <a:ext cx="9144000" cy="2387600"/>
          </a:xfrm>
        </p:spPr>
        <p:txBody>
          <a:bodyPr/>
          <a:lstStyle/>
          <a:p>
            <a:r>
              <a:rPr lang="ru-RU" b="1" noProof="1"/>
              <a:t>Yandex-Project</a:t>
            </a:r>
            <a:endParaRPr lang="ru-RU" noProof="1">
              <a:cs typeface="Calibri Light"/>
            </a:endParaRPr>
          </a:p>
        </p:txBody>
      </p:sp>
      <p:sp>
        <p:nvSpPr>
          <p:cNvPr id="2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noProof="1"/>
              <a:t>Авторы: Сим Ханбин</a:t>
            </a:r>
            <a:endParaRPr lang="ru-RU" noProof="1">
              <a:cs typeface="Calibri"/>
            </a:endParaRPr>
          </a:p>
          <a:p>
            <a:pPr algn="r"/>
            <a:r>
              <a:rPr lang="ru-RU" noProof="1">
                <a:cs typeface="Calibri"/>
              </a:rPr>
              <a:t>Кайратулы Мирас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24" y="6251349"/>
            <a:ext cx="3108676" cy="6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535292"/>
            <a:ext cx="6111612" cy="2267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noProof="1">
                <a:cs typeface="Calibri"/>
              </a:rPr>
              <a:t>Проект был создан на основе игры "</a:t>
            </a:r>
            <a:r>
              <a:rPr lang="ru-RU" i="1" noProof="1"/>
              <a:t>King of Thieves</a:t>
            </a:r>
            <a:r>
              <a:rPr lang="ru-RU" sz="2400" noProof="1">
                <a:cs typeface="Calibri"/>
              </a:rPr>
              <a:t>" от </a:t>
            </a:r>
            <a:r>
              <a:rPr lang="ru-RU" sz="2400" noProof="1">
                <a:ea typeface="+mn-lt"/>
                <a:cs typeface="+mn-lt"/>
              </a:rPr>
              <a:t>разработчиков из "</a:t>
            </a:r>
            <a:r>
              <a:rPr lang="ru-RU" i="1" noProof="1">
                <a:ea typeface="+mn-lt"/>
                <a:cs typeface="+mn-lt"/>
              </a:rPr>
              <a:t>Zeptolab UK Limit</a:t>
            </a:r>
            <a:r>
              <a:rPr lang="ru-RU" sz="2400" i="1" noProof="1">
                <a:ea typeface="+mn-lt"/>
                <a:cs typeface="+mn-lt"/>
              </a:rPr>
              <a:t>ed</a:t>
            </a:r>
            <a:r>
              <a:rPr lang="ru-RU" sz="2400" noProof="1">
                <a:ea typeface="+mn-lt"/>
                <a:cs typeface="+mn-lt"/>
              </a:rPr>
              <a:t>".</a:t>
            </a:r>
            <a:br>
              <a:rPr lang="ru-RU" sz="2400" noProof="1">
                <a:ea typeface="+mn-lt"/>
                <a:cs typeface="+mn-lt"/>
              </a:rPr>
            </a:br>
            <a:r>
              <a:rPr lang="ru-RU" sz="2400" noProof="1">
                <a:ea typeface="+mn-lt"/>
                <a:cs typeface="+mn-lt"/>
              </a:rPr>
              <a:t>А значит основные идеи, механики геймплея были реализованы с помощью библиотеки PyGame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4A36C7B-3901-47A4-9E4D-60B32BD0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26" y="1245269"/>
            <a:ext cx="3535278" cy="35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356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368268" y="2332943"/>
            <a:ext cx="3037114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main.py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24625" y="3924297"/>
            <a:ext cx="4724400" cy="947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ea typeface="+mn-lt"/>
                <a:cs typeface="+mn-lt"/>
              </a:rPr>
              <a:t>SettingsWindow, MainMenuWindow, StartWindow, LevelsMenuWindow, ProfilesMenuWindow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31273" y="5310004"/>
            <a:ext cx="2215673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ea typeface="+mn-lt"/>
                <a:cs typeface="+mn-lt"/>
              </a:rPr>
              <a:t>DataBaseHandler</a:t>
            </a:r>
            <a:endParaRPr lang="en-US" noProof="1">
              <a:cs typeface="Calibri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36995" y="5289950"/>
            <a:ext cx="2205647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ea typeface="+mn-lt"/>
                <a:cs typeface="+mn-lt"/>
              </a:rPr>
              <a:t>ImageHandler</a:t>
            </a:r>
            <a:endParaRPr lang="en-US" noProof="1">
              <a:cs typeface="Calibri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31273" y="6183584"/>
            <a:ext cx="2215673" cy="472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DataBaseHandler.py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36995" y="6163530"/>
            <a:ext cx="2205647" cy="477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ImageHandler.py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694589" y="3050717"/>
            <a:ext cx="3077936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constants.py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cxnSpLocks/>
          </p:cNvCxnSpPr>
          <p:nvPr/>
        </p:nvCxnSpPr>
        <p:spPr>
          <a:xfrm>
            <a:off x="5488978" y="5754818"/>
            <a:ext cx="0" cy="3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cxnSpLocks/>
          </p:cNvCxnSpPr>
          <p:nvPr/>
        </p:nvCxnSpPr>
        <p:spPr>
          <a:xfrm>
            <a:off x="8775963" y="5764843"/>
            <a:ext cx="0" cy="3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3" idx="2"/>
            <a:endCxn id="7" idx="0"/>
          </p:cNvCxnSpPr>
          <p:nvPr/>
        </p:nvCxnSpPr>
        <p:spPr>
          <a:xfrm flipH="1">
            <a:off x="5539110" y="4871354"/>
            <a:ext cx="3347715" cy="43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3" idx="2"/>
            <a:endCxn id="9" idx="0"/>
          </p:cNvCxnSpPr>
          <p:nvPr/>
        </p:nvCxnSpPr>
        <p:spPr>
          <a:xfrm flipH="1">
            <a:off x="8339819" y="4871354"/>
            <a:ext cx="547006" cy="41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" idx="2"/>
            <a:endCxn id="3" idx="0"/>
          </p:cNvCxnSpPr>
          <p:nvPr/>
        </p:nvCxnSpPr>
        <p:spPr>
          <a:xfrm>
            <a:off x="8886825" y="2807836"/>
            <a:ext cx="0" cy="111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cxnSpLocks/>
            <a:stCxn id="2" idx="2"/>
            <a:endCxn id="15" idx="0"/>
          </p:cNvCxnSpPr>
          <p:nvPr/>
        </p:nvCxnSpPr>
        <p:spPr>
          <a:xfrm flipH="1">
            <a:off x="7233557" y="2807836"/>
            <a:ext cx="1653268" cy="24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stCxn id="3" idx="0"/>
            <a:endCxn id="15" idx="2"/>
          </p:cNvCxnSpPr>
          <p:nvPr/>
        </p:nvCxnSpPr>
        <p:spPr>
          <a:xfrm flipH="1" flipV="1">
            <a:off x="7233557" y="3525610"/>
            <a:ext cx="1653268" cy="3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754" y="1467065"/>
            <a:ext cx="485366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/>
              <a:t>Проект поделен на несколько файлов/частей, чтобы избежать повторения отдельных блоков, дублирования кода, а также увеличить понятность кода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39D4C36-E0AF-4138-8223-2217142DECC3}"/>
              </a:ext>
            </a:extLst>
          </p:cNvPr>
          <p:cNvCxnSpPr>
            <a:cxnSpLocks/>
          </p:cNvCxnSpPr>
          <p:nvPr/>
        </p:nvCxnSpPr>
        <p:spPr>
          <a:xfrm>
            <a:off x="8856746" y="4873256"/>
            <a:ext cx="1433763" cy="37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CF3E71F-E402-4746-8696-CAF4139D7C74}"/>
              </a:ext>
            </a:extLst>
          </p:cNvPr>
          <p:cNvSpPr/>
          <p:nvPr/>
        </p:nvSpPr>
        <p:spPr>
          <a:xfrm>
            <a:off x="9793705" y="5279923"/>
            <a:ext cx="2205647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ea typeface="+mn-lt"/>
                <a:cs typeface="+mn-lt"/>
              </a:rPr>
              <a:t>TextHandler</a:t>
            </a:r>
            <a:endParaRPr lang="en-US" noProof="1">
              <a:cs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BA7CD2-EBA2-41AF-A655-1C6F63EA37C6}"/>
              </a:ext>
            </a:extLst>
          </p:cNvPr>
          <p:cNvSpPr/>
          <p:nvPr/>
        </p:nvSpPr>
        <p:spPr>
          <a:xfrm>
            <a:off x="9793705" y="6153503"/>
            <a:ext cx="2205647" cy="477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TextHandler.py</a:t>
            </a:r>
            <a:endParaRPr lang="ru-RU" dirty="0">
              <a:cs typeface="Calibri" panose="020F0502020204030204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5B3FE77-D981-4FE0-B392-B2D52F4CD984}"/>
              </a:ext>
            </a:extLst>
          </p:cNvPr>
          <p:cNvCxnSpPr>
            <a:cxnSpLocks/>
          </p:cNvCxnSpPr>
          <p:nvPr/>
        </p:nvCxnSpPr>
        <p:spPr>
          <a:xfrm>
            <a:off x="11332673" y="5754816"/>
            <a:ext cx="0" cy="3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989" y="385178"/>
            <a:ext cx="11699422" cy="1325563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332" y="1805572"/>
            <a:ext cx="70158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Игра устроена на смене окон, следовательно, самые главные классы в игре - это окна. Главный класс игры (Game), имеет список текущих окон, с которыми ему нужно взаимодействовать. При необходимости текущие окна заменяются.</a:t>
            </a:r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9319169-D29A-4E24-AE8C-43DC316F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32" y="1034587"/>
            <a:ext cx="4327357" cy="2432641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331BA7FC-8EE1-4FA9-AB21-7C8DC609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033" y="3940844"/>
            <a:ext cx="4327357" cy="24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121" y="365125"/>
            <a:ext cx="11699422" cy="1325563"/>
          </a:xfrm>
        </p:spPr>
        <p:txBody>
          <a:bodyPr/>
          <a:lstStyle/>
          <a:p>
            <a:r>
              <a:rPr lang="ru-RU" b="1" dirty="0"/>
              <a:t>Описание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158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Язык программирования Python3</a:t>
            </a:r>
          </a:p>
          <a:p>
            <a:r>
              <a:rPr lang="ru-RU" sz="2400" dirty="0">
                <a:ea typeface="+mn-lt"/>
                <a:cs typeface="+mn-lt"/>
              </a:rPr>
              <a:t>Игра реализована с помощью библиотеки </a:t>
            </a:r>
            <a:r>
              <a:rPr lang="ru-RU" sz="2400" noProof="1">
                <a:ea typeface="+mn-lt"/>
                <a:cs typeface="+mn-lt"/>
              </a:rPr>
              <a:t>Pygame</a:t>
            </a:r>
            <a:endParaRPr lang="ru-RU" sz="2400" noProof="1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Для обеспечения работы с базой данных был использован модуль sqlite3</a:t>
            </a:r>
          </a:p>
        </p:txBody>
      </p:sp>
    </p:spTree>
    <p:extLst>
      <p:ext uri="{BB962C8B-B14F-4D97-AF65-F5344CB8AC3E}">
        <p14:creationId xmlns:p14="http://schemas.microsoft.com/office/powerpoint/2010/main" val="280922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9024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Проект был сделан таким, каким планировался изначально, </a:t>
            </a:r>
            <a:r>
              <a:rPr lang="ru-RU" sz="2400" dirty="0">
                <a:ea typeface="+mn-lt"/>
                <a:cs typeface="+mn-lt"/>
              </a:rPr>
              <a:t>имеет  векторы улучшения, в будущем вероятно будет добавлена сетевая игра.</a:t>
            </a: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57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317C623-3916-430D-9827-E69C070D2FB2}" vid="{DFBBB229-82FF-4FA7-A522-06149C37E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264</TotalTime>
  <Words>394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Yandex-Project</vt:lpstr>
      <vt:lpstr>Введение</vt:lpstr>
      <vt:lpstr>Описание реализации</vt:lpstr>
      <vt:lpstr>Описание реализации</vt:lpstr>
      <vt:lpstr>Описание технологий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195</cp:revision>
  <dcterms:created xsi:type="dcterms:W3CDTF">2021-01-11T18:10:20Z</dcterms:created>
  <dcterms:modified xsi:type="dcterms:W3CDTF">2022-01-22T19:12:15Z</dcterms:modified>
</cp:coreProperties>
</file>